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88" r:id="rId5"/>
    <p:sldId id="257" r:id="rId6"/>
    <p:sldId id="267" r:id="rId7"/>
    <p:sldId id="263" r:id="rId8"/>
    <p:sldId id="311" r:id="rId9"/>
    <p:sldId id="264" r:id="rId10"/>
    <p:sldId id="312" r:id="rId11"/>
    <p:sldId id="316" r:id="rId12"/>
    <p:sldId id="328" r:id="rId13"/>
    <p:sldId id="329" r:id="rId14"/>
    <p:sldId id="310" r:id="rId15"/>
    <p:sldId id="309" r:id="rId16"/>
    <p:sldId id="330" r:id="rId17"/>
    <p:sldId id="300" r:id="rId18"/>
    <p:sldId id="301" r:id="rId19"/>
    <p:sldId id="302" r:id="rId20"/>
    <p:sldId id="303" r:id="rId21"/>
    <p:sldId id="324" r:id="rId22"/>
    <p:sldId id="307" r:id="rId23"/>
    <p:sldId id="325" r:id="rId24"/>
    <p:sldId id="315" r:id="rId25"/>
    <p:sldId id="326" r:id="rId26"/>
    <p:sldId id="327" r:id="rId27"/>
    <p:sldId id="281" r:id="rId28"/>
    <p:sldId id="280"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1A6"/>
    <a:srgbClr val="EBEBDD"/>
    <a:srgbClr val="7A0000"/>
    <a:srgbClr val="AF6666"/>
    <a:srgbClr val="3D8C41"/>
    <a:srgbClr val="4D4D4D"/>
    <a:srgbClr val="006F83"/>
    <a:srgbClr val="DED8A4"/>
    <a:srgbClr val="969959"/>
    <a:srgbClr val="98D0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52A74-4CCF-B289-8637-82E027209A1E}" v="157" dt="2019-12-02T09:46:27.816"/>
    <p1510:client id="{5399964F-4AAE-E8CD-7EBB-3DB66F691160}" v="1054" dt="2019-12-10T06:10:41.640"/>
    <p1510:client id="{70D672D0-9872-2BC4-E222-72EDF1AC6849}" v="487" dt="2019-12-02T10:44:24.087"/>
    <p1510:client id="{D49B950D-95F5-6C5E-C521-392335AC5689}" v="940" dt="2019-12-09T10:26:31.371"/>
    <p1510:client id="{E94E6E91-4BA4-1BDB-7375-9EFEDC3A959D}" v="31" dt="2019-12-03T04:08:48.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guide orient="horz" pos="2160"/>
        <p:guide pos="3840"/>
        <p:guide pos="80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pPr/>
              <a:t>12/9/2019</a:t>
            </a:fld>
            <a:endParaRPr lang="en-US"/>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pPr/>
              <a:t>‹#›</a:t>
            </a:fld>
            <a:endParaRPr lang="en-US"/>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pPr/>
              <a:t>12/9/2019</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pPr/>
              <a:t>‹#›</a:t>
            </a:fld>
            <a:endParaRPr lang="en-US" noProof="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4B48B0-85B2-40C4-A05A-571C99C8AB57}" type="slidenum">
              <a:rPr lang="en-US" smtClean="0"/>
              <a:pPr/>
              <a:t>11</a:t>
            </a:fld>
            <a:endParaRPr lang="en-US"/>
          </a:p>
        </p:txBody>
      </p:sp>
    </p:spTree>
    <p:extLst>
      <p:ext uri="{BB962C8B-B14F-4D97-AF65-F5344CB8AC3E}">
        <p14:creationId xmlns:p14="http://schemas.microsoft.com/office/powerpoint/2010/main" val="2886119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4B48B0-85B2-40C4-A05A-571C99C8AB57}" type="slidenum">
              <a:rPr lang="en-US" smtClean="0"/>
              <a:pPr/>
              <a:t>12</a:t>
            </a:fld>
            <a:endParaRPr lang="en-US"/>
          </a:p>
        </p:txBody>
      </p:sp>
    </p:spTree>
    <p:extLst>
      <p:ext uri="{BB962C8B-B14F-4D97-AF65-F5344CB8AC3E}">
        <p14:creationId xmlns:p14="http://schemas.microsoft.com/office/powerpoint/2010/main" val="2317721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2</a:t>
            </a:r>
          </a:p>
          <a:p>
            <a:r>
              <a:rPr lang="en-US" noProof="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1</a:t>
            </a:r>
          </a:p>
          <a:p>
            <a:r>
              <a:rPr lang="en-US" noProof="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3</a:t>
            </a:r>
          </a:p>
          <a:p>
            <a:r>
              <a:rPr lang="en-US" noProof="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4</a:t>
            </a:r>
          </a:p>
          <a:p>
            <a:r>
              <a:rPr lang="en-US" noProof="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5</a:t>
            </a:r>
          </a:p>
          <a:p>
            <a:r>
              <a:rPr lang="en-US" noProof="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a:t>Competitor 6</a:t>
            </a:r>
          </a:p>
          <a:p>
            <a:r>
              <a:rPr lang="en-US" noProof="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14" name="Picture Placeholder 13">
            <a:extLst>
              <a:ext uri="{FF2B5EF4-FFF2-40B4-BE49-F238E27FC236}">
                <a16:creationId xmlns:a16="http://schemas.microsoft.com/office/drawing/2014/main" id="{ABA6C74E-3778-471F-9477-D823F7D6AC24}"/>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838200" y="1825625"/>
            <a:ext cx="10515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219392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1" name="Rectangle 22" descr="Rectangle shape">
            <a:extLst>
              <a:ext uri="{FF2B5EF4-FFF2-40B4-BE49-F238E27FC236}">
                <a16:creationId xmlns:a16="http://schemas.microsoft.com/office/drawing/2014/main" id="{7BAA7414-D7E1-4BB4-98C3-E169FD560880}"/>
              </a:ext>
            </a:extLst>
          </p:cNvPr>
          <p:cNvSpPr/>
          <p:nvPr userDrawn="1"/>
        </p:nvSpPr>
        <p:spPr>
          <a:xfrm>
            <a:off x="6102067" y="3654638"/>
            <a:ext cx="326440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am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0" name="Rectangle 79">
            <a:extLst>
              <a:ext uri="{FF2B5EF4-FFF2-40B4-BE49-F238E27FC236}">
                <a16:creationId xmlns:a16="http://schemas.microsoft.com/office/drawing/2014/main" id="{067B149A-3C8A-48D5-A7CF-D900619C493B}"/>
              </a:ext>
            </a:extLst>
          </p:cNvPr>
          <p:cNvSpPr/>
          <p:nvPr userDrawn="1"/>
        </p:nvSpPr>
        <p:spPr>
          <a:xfrm>
            <a:off x="0" y="4749"/>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368296"/>
            <a:ext cx="12192000" cy="44897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a:t>Click to edit Master title style</a:t>
            </a:r>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pPr/>
              <a:t>12/9/2019</a:t>
            </a:fld>
            <a:endParaRPr lang="en-US" noProof="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pPr/>
              <a:t>‹#›</a:t>
            </a:fld>
            <a:endParaRPr lang="en-US" noProof="0"/>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52848"/>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534173" y="3053492"/>
            <a:ext cx="1908000" cy="591259"/>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2534173" y="369072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207008" y="2841244"/>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6072016" y="3053492"/>
            <a:ext cx="1908000" cy="591259"/>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6072016" y="369072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6" name="Picture Placeholder 10">
            <a:extLst>
              <a:ext uri="{FF2B5EF4-FFF2-40B4-BE49-F238E27FC236}">
                <a16:creationId xmlns:a16="http://schemas.microsoft.com/office/drawing/2014/main" id="{C3CA770E-AF5C-412A-8286-39C2516C33FB}"/>
              </a:ext>
            </a:extLst>
          </p:cNvPr>
          <p:cNvSpPr>
            <a:spLocks noGrp="1"/>
          </p:cNvSpPr>
          <p:nvPr>
            <p:ph type="pic" sz="quarter" idx="73"/>
          </p:nvPr>
        </p:nvSpPr>
        <p:spPr>
          <a:xfrm>
            <a:off x="4744851" y="2841244"/>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p>
        </p:txBody>
      </p:sp>
      <p:sp>
        <p:nvSpPr>
          <p:cNvPr id="50" name="Text Placeholder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516223" y="3053492"/>
            <a:ext cx="1908000" cy="591259"/>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2222413B-A6E3-48FA-8BD0-7B34247C7881}"/>
              </a:ext>
            </a:extLst>
          </p:cNvPr>
          <p:cNvSpPr>
            <a:spLocks noGrp="1"/>
          </p:cNvSpPr>
          <p:nvPr>
            <p:ph type="body" sz="quarter" idx="75"/>
          </p:nvPr>
        </p:nvSpPr>
        <p:spPr>
          <a:xfrm>
            <a:off x="9516223" y="369072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52" name="Picture Placeholder 10">
            <a:extLst>
              <a:ext uri="{FF2B5EF4-FFF2-40B4-BE49-F238E27FC236}">
                <a16:creationId xmlns:a16="http://schemas.microsoft.com/office/drawing/2014/main" id="{6F69DD81-BD33-4878-BE6B-E6252B0E4610}"/>
              </a:ext>
            </a:extLst>
          </p:cNvPr>
          <p:cNvSpPr>
            <a:spLocks noGrp="1"/>
          </p:cNvSpPr>
          <p:nvPr>
            <p:ph type="pic" sz="quarter" idx="76"/>
          </p:nvPr>
        </p:nvSpPr>
        <p:spPr>
          <a:xfrm>
            <a:off x="8189058" y="2841244"/>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p>
        </p:txBody>
      </p:sp>
      <p:sp>
        <p:nvSpPr>
          <p:cNvPr id="71" name="Text Placeholder 2">
            <a:extLst>
              <a:ext uri="{FF2B5EF4-FFF2-40B4-BE49-F238E27FC236}">
                <a16:creationId xmlns:a16="http://schemas.microsoft.com/office/drawing/2014/main" id="{F7F53399-AF88-4B19-8C26-1A63E023245D}"/>
              </a:ext>
            </a:extLst>
          </p:cNvPr>
          <p:cNvSpPr>
            <a:spLocks noGrp="1"/>
          </p:cNvSpPr>
          <p:nvPr>
            <p:ph type="body" idx="77" hasCustomPrompt="1"/>
          </p:nvPr>
        </p:nvSpPr>
        <p:spPr>
          <a:xfrm>
            <a:off x="2534173" y="4675444"/>
            <a:ext cx="1908000" cy="612438"/>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72" name="Text Placeholder 11">
            <a:extLst>
              <a:ext uri="{FF2B5EF4-FFF2-40B4-BE49-F238E27FC236}">
                <a16:creationId xmlns:a16="http://schemas.microsoft.com/office/drawing/2014/main" id="{CCEF4D60-F822-4C96-86FD-DE22EF496C76}"/>
              </a:ext>
            </a:extLst>
          </p:cNvPr>
          <p:cNvSpPr>
            <a:spLocks noGrp="1"/>
          </p:cNvSpPr>
          <p:nvPr>
            <p:ph type="body" sz="quarter" idx="78"/>
          </p:nvPr>
        </p:nvSpPr>
        <p:spPr>
          <a:xfrm>
            <a:off x="2534173" y="533385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73" name="Picture Placeholder 10">
            <a:extLst>
              <a:ext uri="{FF2B5EF4-FFF2-40B4-BE49-F238E27FC236}">
                <a16:creationId xmlns:a16="http://schemas.microsoft.com/office/drawing/2014/main" id="{B4A9AE49-2C61-49A9-BBAB-B10B7982EF05}"/>
              </a:ext>
            </a:extLst>
          </p:cNvPr>
          <p:cNvSpPr>
            <a:spLocks noGrp="1"/>
          </p:cNvSpPr>
          <p:nvPr>
            <p:ph type="pic" sz="quarter" idx="79"/>
          </p:nvPr>
        </p:nvSpPr>
        <p:spPr>
          <a:xfrm>
            <a:off x="1207008" y="4484375"/>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p>
        </p:txBody>
      </p:sp>
      <p:sp>
        <p:nvSpPr>
          <p:cNvPr id="74" name="Text Placeholder 2">
            <a:extLst>
              <a:ext uri="{FF2B5EF4-FFF2-40B4-BE49-F238E27FC236}">
                <a16:creationId xmlns:a16="http://schemas.microsoft.com/office/drawing/2014/main" id="{59FC5F10-BCA0-4110-AEDF-4A9729F7FDF3}"/>
              </a:ext>
            </a:extLst>
          </p:cNvPr>
          <p:cNvSpPr>
            <a:spLocks noGrp="1"/>
          </p:cNvSpPr>
          <p:nvPr>
            <p:ph type="body" idx="80" hasCustomPrompt="1"/>
          </p:nvPr>
        </p:nvSpPr>
        <p:spPr>
          <a:xfrm>
            <a:off x="6072016" y="4675444"/>
            <a:ext cx="1908000" cy="612438"/>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75" name="Text Placeholder 11">
            <a:extLst>
              <a:ext uri="{FF2B5EF4-FFF2-40B4-BE49-F238E27FC236}">
                <a16:creationId xmlns:a16="http://schemas.microsoft.com/office/drawing/2014/main" id="{D74DE44D-21EB-4B7D-A729-0564A65C12D5}"/>
              </a:ext>
            </a:extLst>
          </p:cNvPr>
          <p:cNvSpPr>
            <a:spLocks noGrp="1"/>
          </p:cNvSpPr>
          <p:nvPr>
            <p:ph type="body" sz="quarter" idx="81"/>
          </p:nvPr>
        </p:nvSpPr>
        <p:spPr>
          <a:xfrm>
            <a:off x="6072016" y="533385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76" name="Picture Placeholder 10">
            <a:extLst>
              <a:ext uri="{FF2B5EF4-FFF2-40B4-BE49-F238E27FC236}">
                <a16:creationId xmlns:a16="http://schemas.microsoft.com/office/drawing/2014/main" id="{9F70A0CC-AF4B-47BB-A8FA-067E7844751E}"/>
              </a:ext>
            </a:extLst>
          </p:cNvPr>
          <p:cNvSpPr>
            <a:spLocks noGrp="1"/>
          </p:cNvSpPr>
          <p:nvPr>
            <p:ph type="pic" sz="quarter" idx="82"/>
          </p:nvPr>
        </p:nvSpPr>
        <p:spPr>
          <a:xfrm>
            <a:off x="4744851" y="4484375"/>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p>
        </p:txBody>
      </p:sp>
      <p:sp>
        <p:nvSpPr>
          <p:cNvPr id="77" name="Text Placeholder 2">
            <a:extLst>
              <a:ext uri="{FF2B5EF4-FFF2-40B4-BE49-F238E27FC236}">
                <a16:creationId xmlns:a16="http://schemas.microsoft.com/office/drawing/2014/main" id="{9F607D0D-855E-4436-857B-20E66E881082}"/>
              </a:ext>
            </a:extLst>
          </p:cNvPr>
          <p:cNvSpPr>
            <a:spLocks noGrp="1"/>
          </p:cNvSpPr>
          <p:nvPr>
            <p:ph type="body" idx="83" hasCustomPrompt="1"/>
          </p:nvPr>
        </p:nvSpPr>
        <p:spPr>
          <a:xfrm>
            <a:off x="9516223" y="4675444"/>
            <a:ext cx="1908000" cy="612438"/>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78" name="Text Placeholder 11">
            <a:extLst>
              <a:ext uri="{FF2B5EF4-FFF2-40B4-BE49-F238E27FC236}">
                <a16:creationId xmlns:a16="http://schemas.microsoft.com/office/drawing/2014/main" id="{10099025-C128-45B2-90F6-5ABA8380C6C8}"/>
              </a:ext>
            </a:extLst>
          </p:cNvPr>
          <p:cNvSpPr>
            <a:spLocks noGrp="1"/>
          </p:cNvSpPr>
          <p:nvPr>
            <p:ph type="body" sz="quarter" idx="84"/>
          </p:nvPr>
        </p:nvSpPr>
        <p:spPr>
          <a:xfrm>
            <a:off x="9516223" y="533385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79" name="Picture Placeholder 10">
            <a:extLst>
              <a:ext uri="{FF2B5EF4-FFF2-40B4-BE49-F238E27FC236}">
                <a16:creationId xmlns:a16="http://schemas.microsoft.com/office/drawing/2014/main" id="{019F774E-7063-44F5-AE2D-146FCBD9B4C4}"/>
              </a:ext>
            </a:extLst>
          </p:cNvPr>
          <p:cNvSpPr>
            <a:spLocks noGrp="1"/>
          </p:cNvSpPr>
          <p:nvPr>
            <p:ph type="pic" sz="quarter" idx="85"/>
          </p:nvPr>
        </p:nvSpPr>
        <p:spPr>
          <a:xfrm>
            <a:off x="8189058" y="4484375"/>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a:t>Click icon to add picture</a:t>
            </a:r>
          </a:p>
        </p:txBody>
      </p:sp>
      <p:sp>
        <p:nvSpPr>
          <p:cNvPr id="81" name="Picture Placeholder 11">
            <a:extLst>
              <a:ext uri="{FF2B5EF4-FFF2-40B4-BE49-F238E27FC236}">
                <a16:creationId xmlns:a16="http://schemas.microsoft.com/office/drawing/2014/main" id="{FA89EF75-E798-40D3-897E-2FAC5108B5A5}"/>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p>
        </p:txBody>
      </p:sp>
    </p:spTree>
    <p:extLst>
      <p:ext uri="{BB962C8B-B14F-4D97-AF65-F5344CB8AC3E}">
        <p14:creationId xmlns:p14="http://schemas.microsoft.com/office/powerpoint/2010/main" val="2096906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01156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7555444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Tree>
    <p:extLst>
      <p:ext uri="{BB962C8B-B14F-4D97-AF65-F5344CB8AC3E}">
        <p14:creationId xmlns:p14="http://schemas.microsoft.com/office/powerpoint/2010/main" val="7267301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198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p>
        </p:txBody>
      </p:sp>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 id="2147483695" r:id="rId38"/>
    <p:sldLayoutId id="2147483696" r:id="rId39"/>
    <p:sldLayoutId id="2147483697" r:id="rId40"/>
    <p:sldLayoutId id="2147483698" r:id="rId4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jpeg"/><Relationship Id="rId12" Type="http://schemas.openxmlformats.org/officeDocument/2006/relationships/image" Target="../media/image35.jpeg"/><Relationship Id="rId2" Type="http://schemas.openxmlformats.org/officeDocument/2006/relationships/image" Target="../media/image25.jpeg"/><Relationship Id="rId1" Type="http://schemas.openxmlformats.org/officeDocument/2006/relationships/slideLayout" Target="../slideLayouts/slideLayout34.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jp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CDF2CC42-ED6C-48CF-B6C9-D28B128F451B}"/>
              </a:ext>
            </a:extLst>
          </p:cNvPr>
          <p:cNvSpPr>
            <a:spLocks noGrp="1"/>
          </p:cNvSpPr>
          <p:nvPr>
            <p:ph type="title"/>
          </p:nvPr>
        </p:nvSpPr>
        <p:spPr/>
        <p:txBody>
          <a:bodyPr/>
          <a:lstStyle/>
          <a:p>
            <a:r>
              <a:rPr lang="en-US" dirty="0"/>
              <a:t>ABC Bank</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pPr/>
              <a:t>1</a:t>
            </a:fld>
            <a:endParaRPr lang="en-US"/>
          </a:p>
        </p:txBody>
      </p:sp>
      <p:sp>
        <p:nvSpPr>
          <p:cNvPr id="11" name="Text Placeholder 10"/>
          <p:cNvSpPr>
            <a:spLocks noGrp="1"/>
          </p:cNvSpPr>
          <p:nvPr>
            <p:ph type="body" sz="quarter" idx="15"/>
          </p:nvPr>
        </p:nvSpPr>
        <p:spPr/>
        <p:txBody>
          <a:bodyPr/>
          <a:lstStyle/>
          <a:p>
            <a:r>
              <a:rPr lang="en-US" dirty="0" err="1"/>
              <a:t>Superuser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9844" y="128802"/>
            <a:ext cx="1393777" cy="864984"/>
          </a:xfrm>
          <a:prstGeom prst="rect">
            <a:avLst/>
          </a:prstGeom>
        </p:spPr>
      </p:pic>
    </p:spTree>
    <p:extLst>
      <p:ext uri="{BB962C8B-B14F-4D97-AF65-F5344CB8AC3E}">
        <p14:creationId xmlns:p14="http://schemas.microsoft.com/office/powerpoint/2010/main" val="400716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596517" y="1996575"/>
            <a:ext cx="6659577" cy="1830155"/>
          </a:xfrm>
        </p:spPr>
        <p:txBody>
          <a:bodyPr vert="horz" lIns="0" tIns="0" rIns="0" bIns="0" rtlCol="0" anchor="b" anchorCtr="0">
            <a:noAutofit/>
          </a:bodyPr>
          <a:lstStyle/>
          <a:p>
            <a:pPr>
              <a:lnSpc>
                <a:spcPct val="100000"/>
              </a:lnSpc>
              <a:spcBef>
                <a:spcPts val="0"/>
              </a:spcBef>
            </a:pPr>
            <a:r>
              <a:rPr lang="en-US" sz="4000" dirty="0">
                <a:latin typeface="Times New Roman"/>
                <a:ea typeface="+mj-lt"/>
                <a:cs typeface="+mj-lt"/>
              </a:rPr>
              <a:t>Our </a:t>
            </a:r>
            <a:r>
              <a:rPr lang="en-US" sz="4000">
                <a:latin typeface="Times New Roman"/>
                <a:ea typeface="+mj-lt"/>
                <a:cs typeface="+mj-lt"/>
              </a:rPr>
              <a:t>Team</a:t>
            </a:r>
            <a:endParaRPr lang="en-US" sz="4000" b="0">
              <a:latin typeface="Times New Roman"/>
              <a:ea typeface="+mj-lt"/>
              <a:cs typeface="+mj-lt"/>
            </a:endParaRPr>
          </a:p>
          <a:p>
            <a:pPr algn="r">
              <a:lnSpc>
                <a:spcPct val="100000"/>
              </a:lnSpc>
              <a:spcBef>
                <a:spcPts val="0"/>
              </a:spcBef>
            </a:pPr>
            <a:endParaRPr lang="en-US" sz="4000" dirty="0">
              <a:latin typeface="Times New Roman"/>
              <a:ea typeface="+mj-lt"/>
              <a:cs typeface="+mj-lt"/>
            </a:endParaRPr>
          </a:p>
          <a:p>
            <a:endParaRPr lang="en-US" sz="4000" dirty="0">
              <a:latin typeface="Times New Roman"/>
              <a:cs typeface="Times New Roman"/>
            </a:endParaRPr>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680484" y="3115339"/>
            <a:ext cx="5167424" cy="2052083"/>
          </a:xfrm>
        </p:spPr>
        <p:txBody>
          <a:bodyPr>
            <a:noAutofit/>
          </a:bodyPr>
          <a:lstStyle/>
          <a:p>
            <a:endParaRPr lang="en-US" sz="2000" b="0" i="0">
              <a:latin typeface="Calibri"/>
              <a:cs typeface="Calibri"/>
            </a:endParaRPr>
          </a:p>
          <a:p>
            <a:endParaRPr lang="en-US" sz="2000" i="0"/>
          </a:p>
          <a:p>
            <a:endParaRPr lang="en-US" sz="2000" i="0"/>
          </a:p>
          <a:p>
            <a:endParaRPr lang="en-US" sz="2000"/>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10</a:t>
            </a:fld>
            <a:endParaRPr lang="en-US"/>
          </a:p>
        </p:txBody>
      </p:sp>
      <p:pic>
        <p:nvPicPr>
          <p:cNvPr id="9" name="Picture Placeholder 8" descr="A group of people posing for a photo&#10;&#10;Description generated with very high confidence"/>
          <p:cNvPicPr>
            <a:picLocks noGrp="1" noChangeAspect="1"/>
          </p:cNvPicPr>
          <p:nvPr>
            <p:ph type="pic" sz="quarter" idx="17"/>
          </p:nvPr>
        </p:nvPicPr>
        <p:blipFill>
          <a:blip r:embed="rId2"/>
          <a:srcRect/>
          <a:stretch>
            <a:fillRect/>
          </a:stretch>
        </p:blipFill>
        <p:spPr>
          <a:xfrm>
            <a:off x="5848316" y="1914169"/>
            <a:ext cx="5649787" cy="4069253"/>
          </a:xfrm>
        </p:spPr>
      </p:pic>
      <p:pic>
        <p:nvPicPr>
          <p:cNvPr id="13" name="Picture 12" descr="logo.png"/>
          <p:cNvPicPr>
            <a:picLocks noChangeAspect="1"/>
          </p:cNvPicPr>
          <p:nvPr/>
        </p:nvPicPr>
        <p:blipFill>
          <a:blip r:embed="rId3"/>
          <a:stretch>
            <a:fillRect/>
          </a:stretch>
        </p:blipFill>
        <p:spPr>
          <a:xfrm>
            <a:off x="10930270" y="0"/>
            <a:ext cx="1261730" cy="1148316"/>
          </a:xfrm>
          <a:prstGeom prst="rect">
            <a:avLst/>
          </a:prstGeom>
        </p:spPr>
      </p:pic>
    </p:spTree>
    <p:extLst>
      <p:ext uri="{BB962C8B-B14F-4D97-AF65-F5344CB8AC3E}">
        <p14:creationId xmlns:p14="http://schemas.microsoft.com/office/powerpoint/2010/main" val="853774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5EDA4-137E-4627-8963-A964FC88ABA2}"/>
              </a:ext>
            </a:extLst>
          </p:cNvPr>
          <p:cNvSpPr>
            <a:spLocks noGrp="1"/>
          </p:cNvSpPr>
          <p:nvPr>
            <p:ph type="title"/>
          </p:nvPr>
        </p:nvSpPr>
        <p:spPr>
          <a:xfrm>
            <a:off x="793376" y="872706"/>
            <a:ext cx="6862011" cy="552848"/>
          </a:xfrm>
        </p:spPr>
        <p:txBody>
          <a:bodyPr vert="horz" lIns="0" tIns="0" rIns="0" bIns="0" rtlCol="0" anchor="b" anchorCtr="0">
            <a:noAutofit/>
          </a:bodyPr>
          <a:lstStyle/>
          <a:p>
            <a:r>
              <a:rPr lang="en-US" sz="4000" dirty="0">
                <a:latin typeface="+mn-lt"/>
              </a:rPr>
              <a:t>Trainers</a:t>
            </a:r>
            <a:endParaRPr lang="en-US" sz="4000">
              <a:latin typeface="+mn-lt"/>
              <a:ea typeface="Tahoma"/>
              <a:cs typeface="Tahoma"/>
            </a:endParaRPr>
          </a:p>
        </p:txBody>
      </p:sp>
      <p:pic>
        <p:nvPicPr>
          <p:cNvPr id="29" name="Picture Placeholder 28" descr="Team member photo">
            <a:extLst>
              <a:ext uri="{FF2B5EF4-FFF2-40B4-BE49-F238E27FC236}">
                <a16:creationId xmlns:a16="http://schemas.microsoft.com/office/drawing/2014/main" id="{5E17FE38-B74E-4525-AAE5-421BBE86387E}"/>
              </a:ext>
            </a:extLst>
          </p:cNvPr>
          <p:cNvPicPr>
            <a:picLocks noGrp="1" noChangeAspect="1"/>
          </p:cNvPicPr>
          <p:nvPr>
            <p:ph type="pic" sz="quarter" idx="63"/>
          </p:nvPr>
        </p:nvPicPr>
        <p:blipFill>
          <a:blip r:embed="rId3"/>
          <a:stretch>
            <a:fillRect/>
          </a:stretch>
        </p:blipFill>
        <p:spPr>
          <a:xfrm>
            <a:off x="4460102" y="2867482"/>
            <a:ext cx="1567877" cy="1520456"/>
          </a:xfrm>
        </p:spPr>
      </p:pic>
      <p:sp>
        <p:nvSpPr>
          <p:cNvPr id="8" name="Text Placeholder 7">
            <a:extLst>
              <a:ext uri="{FF2B5EF4-FFF2-40B4-BE49-F238E27FC236}">
                <a16:creationId xmlns:a16="http://schemas.microsoft.com/office/drawing/2014/main" id="{883BA977-E155-4894-8FBD-CB8A310855EB}"/>
              </a:ext>
            </a:extLst>
          </p:cNvPr>
          <p:cNvSpPr>
            <a:spLocks noGrp="1"/>
          </p:cNvSpPr>
          <p:nvPr>
            <p:ph type="body" idx="60"/>
          </p:nvPr>
        </p:nvSpPr>
        <p:spPr>
          <a:xfrm>
            <a:off x="6211006" y="3546545"/>
            <a:ext cx="1908000" cy="591259"/>
          </a:xfrm>
        </p:spPr>
        <p:txBody>
          <a:bodyPr>
            <a:noAutofit/>
          </a:bodyPr>
          <a:lstStyle/>
          <a:p>
            <a:r>
              <a:rPr lang="en-US" sz="2800" dirty="0">
                <a:latin typeface="Times New Roman"/>
                <a:cs typeface="Times New Roman"/>
              </a:rPr>
              <a:t>Amit Kr Balayan</a:t>
            </a:r>
            <a:endParaRPr lang="en-US" sz="2800">
              <a:latin typeface="Times New Roman"/>
              <a:ea typeface="Tahoma"/>
              <a:cs typeface="Times New Roman"/>
            </a:endParaRPr>
          </a:p>
        </p:txBody>
      </p:sp>
      <p:sp>
        <p:nvSpPr>
          <p:cNvPr id="5" name="Slide Number Placeholder 4">
            <a:extLst>
              <a:ext uri="{FF2B5EF4-FFF2-40B4-BE49-F238E27FC236}">
                <a16:creationId xmlns:a16="http://schemas.microsoft.com/office/drawing/2014/main" id="{BD60C551-098F-4195-A1E2-D6428D61514E}"/>
              </a:ext>
            </a:extLst>
          </p:cNvPr>
          <p:cNvSpPr>
            <a:spLocks noGrp="1"/>
          </p:cNvSpPr>
          <p:nvPr>
            <p:ph type="sldNum" sz="quarter" idx="12"/>
          </p:nvPr>
        </p:nvSpPr>
        <p:spPr/>
        <p:txBody>
          <a:bodyPr/>
          <a:lstStyle/>
          <a:p>
            <a:fld id="{4950F5D8-22E1-4015-8661-E5B1FD28C2DE}" type="slidenum">
              <a:rPr lang="en-US" smtClean="0"/>
              <a:pPr/>
              <a:t>11</a:t>
            </a:fld>
            <a:endParaRPr lang="en-US"/>
          </a:p>
        </p:txBody>
      </p:sp>
      <p:pic>
        <p:nvPicPr>
          <p:cNvPr id="54" name="Picture 53" descr="logo.png"/>
          <p:cNvPicPr>
            <a:picLocks noChangeAspect="1"/>
          </p:cNvPicPr>
          <p:nvPr/>
        </p:nvPicPr>
        <p:blipFill>
          <a:blip r:embed="rId4"/>
          <a:stretch>
            <a:fillRect/>
          </a:stretch>
        </p:blipFill>
        <p:spPr>
          <a:xfrm>
            <a:off x="10930270" y="0"/>
            <a:ext cx="1261730" cy="1148316"/>
          </a:xfrm>
          <a:prstGeom prst="rect">
            <a:avLst/>
          </a:prstGeom>
        </p:spPr>
      </p:pic>
      <p:pic>
        <p:nvPicPr>
          <p:cNvPr id="57" name="Picture Placeholder 28" descr="A close up of a person&#10;&#10;Description generated with very high confidence">
            <a:extLst>
              <a:ext uri="{FF2B5EF4-FFF2-40B4-BE49-F238E27FC236}">
                <a16:creationId xmlns:a16="http://schemas.microsoft.com/office/drawing/2014/main" id="{19455A23-5677-4DEF-A1AA-1425A40ABFDF}"/>
              </a:ext>
            </a:extLst>
          </p:cNvPr>
          <p:cNvPicPr>
            <a:picLocks noChangeAspect="1"/>
          </p:cNvPicPr>
          <p:nvPr/>
        </p:nvPicPr>
        <p:blipFill>
          <a:blip r:embed="rId5"/>
          <a:stretch>
            <a:fillRect/>
          </a:stretch>
        </p:blipFill>
        <p:spPr>
          <a:xfrm>
            <a:off x="509091" y="2867969"/>
            <a:ext cx="1567877" cy="1519969"/>
          </a:xfrm>
          <a:prstGeom prst="ellipse">
            <a:avLst/>
          </a:prstGeom>
          <a:ln>
            <a:solidFill>
              <a:schemeClr val="tx2"/>
            </a:solidFill>
          </a:ln>
        </p:spPr>
      </p:pic>
      <p:sp>
        <p:nvSpPr>
          <p:cNvPr id="59" name="Text Placeholder 7">
            <a:extLst>
              <a:ext uri="{FF2B5EF4-FFF2-40B4-BE49-F238E27FC236}">
                <a16:creationId xmlns:a16="http://schemas.microsoft.com/office/drawing/2014/main" id="{31A75FE1-5E6F-4843-8978-9C21FBFD6F6A}"/>
              </a:ext>
            </a:extLst>
          </p:cNvPr>
          <p:cNvSpPr txBox="1">
            <a:spLocks/>
          </p:cNvSpPr>
          <p:nvPr/>
        </p:nvSpPr>
        <p:spPr>
          <a:xfrm>
            <a:off x="2217778" y="3170922"/>
            <a:ext cx="1908000" cy="591259"/>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Arial" panose="020B0604020202020204" pitchFamily="34" charset="0"/>
              <a:buNone/>
              <a:defRPr sz="2200" b="1" kern="1200">
                <a:solidFill>
                  <a:schemeClr val="tx2"/>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latin typeface="Times New Roman"/>
                <a:cs typeface="Times New Roman"/>
              </a:rPr>
              <a:t>Upasana</a:t>
            </a:r>
            <a:endParaRPr lang="en-US" sz="2800">
              <a:latin typeface="Times New Roman"/>
              <a:ea typeface="Tahoma"/>
              <a:cs typeface="Times New Roman"/>
            </a:endParaRPr>
          </a:p>
        </p:txBody>
      </p:sp>
      <p:pic>
        <p:nvPicPr>
          <p:cNvPr id="9" name="Picture Placeholder 28" descr="A person posing for the camera&#10;&#10;Description generated with very high confidence">
            <a:extLst>
              <a:ext uri="{FF2B5EF4-FFF2-40B4-BE49-F238E27FC236}">
                <a16:creationId xmlns:a16="http://schemas.microsoft.com/office/drawing/2014/main" id="{5E17FE38-B74E-4525-AAE5-421BBE86387E}"/>
              </a:ext>
            </a:extLst>
          </p:cNvPr>
          <p:cNvPicPr>
            <a:picLocks noGrp="1" noChangeAspect="1"/>
          </p:cNvPicPr>
          <p:nvPr>
            <p:ph type="pic" sz="quarter" idx="63"/>
          </p:nvPr>
        </p:nvPicPr>
        <p:blipFill>
          <a:blip r:embed="rId6"/>
          <a:stretch>
            <a:fillRect/>
          </a:stretch>
        </p:blipFill>
        <p:spPr>
          <a:xfrm>
            <a:off x="8123152" y="2878689"/>
            <a:ext cx="1567050" cy="1509250"/>
          </a:xfrm>
        </p:spPr>
      </p:pic>
      <p:sp>
        <p:nvSpPr>
          <p:cNvPr id="10" name="Text Placeholder 7">
            <a:extLst>
              <a:ext uri="{FF2B5EF4-FFF2-40B4-BE49-F238E27FC236}">
                <a16:creationId xmlns:a16="http://schemas.microsoft.com/office/drawing/2014/main" id="{883BA977-E155-4894-8FBD-CB8A310855EB}"/>
              </a:ext>
            </a:extLst>
          </p:cNvPr>
          <p:cNvSpPr>
            <a:spLocks noGrp="1"/>
          </p:cNvSpPr>
          <p:nvPr>
            <p:ph type="body" idx="60"/>
          </p:nvPr>
        </p:nvSpPr>
        <p:spPr>
          <a:xfrm>
            <a:off x="9873641" y="3091840"/>
            <a:ext cx="1908000" cy="994670"/>
          </a:xfrm>
        </p:spPr>
        <p:txBody>
          <a:bodyPr>
            <a:normAutofit/>
          </a:bodyPr>
          <a:lstStyle/>
          <a:p>
            <a:r>
              <a:rPr lang="en-US" sz="2800" dirty="0">
                <a:latin typeface="Times New Roman"/>
                <a:cs typeface="Times New Roman"/>
              </a:rPr>
              <a:t>Kavita </a:t>
            </a:r>
            <a:r>
              <a:rPr lang="en-US" sz="2800" dirty="0">
                <a:latin typeface="Times New Roman"/>
                <a:ea typeface="Tahoma"/>
                <a:cs typeface="Times New Roman"/>
              </a:rPr>
              <a:t>Gupta</a:t>
            </a:r>
            <a:endParaRPr lang="en-US" sz="2800">
              <a:latin typeface="Times New Roman"/>
              <a:ea typeface="Tahoma"/>
              <a:cs typeface="Times New Roman"/>
            </a:endParaRPr>
          </a:p>
        </p:txBody>
      </p:sp>
    </p:spTree>
    <p:extLst>
      <p:ext uri="{BB962C8B-B14F-4D97-AF65-F5344CB8AC3E}">
        <p14:creationId xmlns:p14="http://schemas.microsoft.com/office/powerpoint/2010/main" val="89056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5EDA4-137E-4627-8963-A964FC88ABA2}"/>
              </a:ext>
            </a:extLst>
          </p:cNvPr>
          <p:cNvSpPr>
            <a:spLocks noGrp="1"/>
          </p:cNvSpPr>
          <p:nvPr>
            <p:ph type="title"/>
          </p:nvPr>
        </p:nvSpPr>
        <p:spPr>
          <a:xfrm>
            <a:off x="658906" y="939942"/>
            <a:ext cx="6862011" cy="552848"/>
          </a:xfrm>
        </p:spPr>
        <p:txBody>
          <a:bodyPr vert="horz" lIns="0" tIns="0" rIns="0" bIns="0" rtlCol="0" anchor="b" anchorCtr="0">
            <a:noAutofit/>
          </a:bodyPr>
          <a:lstStyle/>
          <a:p>
            <a:r>
              <a:rPr lang="en-US" sz="4000" dirty="0">
                <a:latin typeface="+mn-lt"/>
              </a:rPr>
              <a:t>Team Simba</a:t>
            </a:r>
            <a:endParaRPr lang="en-US" sz="4000">
              <a:latin typeface="+mn-lt"/>
              <a:ea typeface="Tahoma"/>
              <a:cs typeface="Tahoma"/>
            </a:endParaRPr>
          </a:p>
        </p:txBody>
      </p:sp>
      <p:pic>
        <p:nvPicPr>
          <p:cNvPr id="31" name="Picture Placeholder 30" descr="A person in a striped shirt and smiling at the camera&#10;&#10;Description generated with very high confidence">
            <a:extLst>
              <a:ext uri="{FF2B5EF4-FFF2-40B4-BE49-F238E27FC236}">
                <a16:creationId xmlns:a16="http://schemas.microsoft.com/office/drawing/2014/main" id="{AC31E153-4096-444C-B045-9064FE9537B0}"/>
              </a:ext>
            </a:extLst>
          </p:cNvPr>
          <p:cNvPicPr>
            <a:picLocks noGrp="1" noChangeAspect="1"/>
          </p:cNvPicPr>
          <p:nvPr>
            <p:ph type="pic" sz="quarter" idx="73"/>
          </p:nvPr>
        </p:nvPicPr>
        <p:blipFill>
          <a:blip r:embed="rId3"/>
          <a:stretch>
            <a:fillRect/>
          </a:stretch>
        </p:blipFill>
        <p:spPr>
          <a:xfrm>
            <a:off x="2701701" y="2240944"/>
            <a:ext cx="1417547" cy="1517925"/>
          </a:xfrm>
        </p:spPr>
      </p:pic>
      <p:sp>
        <p:nvSpPr>
          <p:cNvPr id="11" name="Text Placeholder 10">
            <a:extLst>
              <a:ext uri="{FF2B5EF4-FFF2-40B4-BE49-F238E27FC236}">
                <a16:creationId xmlns:a16="http://schemas.microsoft.com/office/drawing/2014/main" id="{CF800D05-E8D7-4152-A24A-9CFA7311D7AE}"/>
              </a:ext>
            </a:extLst>
          </p:cNvPr>
          <p:cNvSpPr>
            <a:spLocks noGrp="1"/>
          </p:cNvSpPr>
          <p:nvPr>
            <p:ph type="body" idx="71"/>
          </p:nvPr>
        </p:nvSpPr>
        <p:spPr>
          <a:xfrm>
            <a:off x="4189428" y="2447487"/>
            <a:ext cx="1908000" cy="591259"/>
          </a:xfrm>
        </p:spPr>
        <p:txBody>
          <a:bodyPr>
            <a:normAutofit/>
          </a:bodyPr>
          <a:lstStyle/>
          <a:p>
            <a:r>
              <a:rPr lang="en-US" sz="2800" dirty="0">
                <a:solidFill>
                  <a:schemeClr val="tx1">
                    <a:lumMod val="50000"/>
                  </a:schemeClr>
                </a:solidFill>
                <a:latin typeface="Times New Roman"/>
                <a:ea typeface="+mj-lt"/>
                <a:cs typeface="+mj-lt"/>
              </a:rPr>
              <a:t>Kirthana</a:t>
            </a:r>
            <a:endParaRPr lang="en-US" sz="2800">
              <a:solidFill>
                <a:schemeClr val="tx1">
                  <a:lumMod val="50000"/>
                </a:schemeClr>
              </a:solidFill>
              <a:latin typeface="Times New Roman"/>
              <a:cs typeface="Times New Roman"/>
            </a:endParaRPr>
          </a:p>
        </p:txBody>
      </p:sp>
      <p:pic>
        <p:nvPicPr>
          <p:cNvPr id="33" name="Picture Placeholder 32" descr="A person wearing a red hat&#10;&#10;Description generated with very high confidence">
            <a:extLst>
              <a:ext uri="{FF2B5EF4-FFF2-40B4-BE49-F238E27FC236}">
                <a16:creationId xmlns:a16="http://schemas.microsoft.com/office/drawing/2014/main" id="{7585D5A9-2371-45D7-85ED-3200CE4E6ADA}"/>
              </a:ext>
            </a:extLst>
          </p:cNvPr>
          <p:cNvPicPr>
            <a:picLocks noGrp="1" noChangeAspect="1"/>
          </p:cNvPicPr>
          <p:nvPr>
            <p:ph type="pic" sz="quarter" idx="76"/>
          </p:nvPr>
        </p:nvPicPr>
        <p:blipFill>
          <a:blip r:embed="rId4"/>
          <a:stretch>
            <a:fillRect/>
          </a:stretch>
        </p:blipFill>
        <p:spPr>
          <a:xfrm>
            <a:off x="6686554" y="2285768"/>
            <a:ext cx="1480002" cy="1468796"/>
          </a:xfrm>
        </p:spPr>
      </p:pic>
      <p:sp>
        <p:nvSpPr>
          <p:cNvPr id="14" name="Text Placeholder 13">
            <a:extLst>
              <a:ext uri="{FF2B5EF4-FFF2-40B4-BE49-F238E27FC236}">
                <a16:creationId xmlns:a16="http://schemas.microsoft.com/office/drawing/2014/main" id="{61ECCC35-8D78-4E28-A3D9-D8D116AF5814}"/>
              </a:ext>
            </a:extLst>
          </p:cNvPr>
          <p:cNvSpPr>
            <a:spLocks noGrp="1"/>
          </p:cNvSpPr>
          <p:nvPr>
            <p:ph type="body" idx="74"/>
          </p:nvPr>
        </p:nvSpPr>
        <p:spPr>
          <a:xfrm>
            <a:off x="8244226" y="2458122"/>
            <a:ext cx="1908000" cy="591259"/>
          </a:xfrm>
        </p:spPr>
        <p:txBody>
          <a:bodyPr>
            <a:normAutofit/>
          </a:bodyPr>
          <a:lstStyle/>
          <a:p>
            <a:r>
              <a:rPr lang="en-US" sz="2800" dirty="0">
                <a:solidFill>
                  <a:schemeClr val="tx1">
                    <a:lumMod val="50000"/>
                  </a:schemeClr>
                </a:solidFill>
                <a:latin typeface="Times New Roman"/>
                <a:ea typeface="Tahoma"/>
                <a:cs typeface="Tahoma"/>
              </a:rPr>
              <a:t>Manjunath</a:t>
            </a:r>
          </a:p>
        </p:txBody>
      </p:sp>
      <p:pic>
        <p:nvPicPr>
          <p:cNvPr id="35" name="Picture Placeholder 34" descr="A person standing in a field&#10;&#10;Description generated with very high confidence">
            <a:extLst>
              <a:ext uri="{FF2B5EF4-FFF2-40B4-BE49-F238E27FC236}">
                <a16:creationId xmlns:a16="http://schemas.microsoft.com/office/drawing/2014/main" id="{7FCE2599-6354-4CCC-B599-643A8EFF6908}"/>
              </a:ext>
            </a:extLst>
          </p:cNvPr>
          <p:cNvPicPr>
            <a:picLocks noGrp="1" noChangeAspect="1"/>
          </p:cNvPicPr>
          <p:nvPr>
            <p:ph type="pic" sz="quarter" idx="79"/>
          </p:nvPr>
        </p:nvPicPr>
        <p:blipFill>
          <a:blip r:embed="rId5"/>
          <a:stretch>
            <a:fillRect/>
          </a:stretch>
        </p:blipFill>
        <p:spPr>
          <a:xfrm>
            <a:off x="946585" y="4331140"/>
            <a:ext cx="1575876" cy="1572768"/>
          </a:xfrm>
        </p:spPr>
      </p:pic>
      <p:sp>
        <p:nvSpPr>
          <p:cNvPr id="17" name="Text Placeholder 16">
            <a:extLst>
              <a:ext uri="{FF2B5EF4-FFF2-40B4-BE49-F238E27FC236}">
                <a16:creationId xmlns:a16="http://schemas.microsoft.com/office/drawing/2014/main" id="{B9421028-B38F-439A-B05F-B15FBCBB46FF}"/>
              </a:ext>
            </a:extLst>
          </p:cNvPr>
          <p:cNvSpPr>
            <a:spLocks noGrp="1"/>
          </p:cNvSpPr>
          <p:nvPr>
            <p:ph type="body" idx="77"/>
          </p:nvPr>
        </p:nvSpPr>
        <p:spPr>
          <a:xfrm>
            <a:off x="2568364" y="4765404"/>
            <a:ext cx="1908000" cy="612438"/>
          </a:xfrm>
        </p:spPr>
        <p:txBody>
          <a:bodyPr>
            <a:normAutofit/>
          </a:bodyPr>
          <a:lstStyle/>
          <a:p>
            <a:r>
              <a:rPr lang="en-US" sz="2800" dirty="0">
                <a:solidFill>
                  <a:schemeClr val="tx1">
                    <a:lumMod val="50000"/>
                  </a:schemeClr>
                </a:solidFill>
                <a:latin typeface="Times New Roman"/>
                <a:cs typeface="Times New Roman"/>
              </a:rPr>
              <a:t>Nishmitha</a:t>
            </a:r>
            <a:endParaRPr lang="en-US" sz="2800">
              <a:solidFill>
                <a:schemeClr val="tx1">
                  <a:lumMod val="50000"/>
                </a:schemeClr>
              </a:solidFill>
              <a:latin typeface="Times New Roman"/>
              <a:ea typeface="Tahoma"/>
              <a:cs typeface="Times New Roman"/>
            </a:endParaRPr>
          </a:p>
        </p:txBody>
      </p:sp>
      <p:pic>
        <p:nvPicPr>
          <p:cNvPr id="37" name="Picture Placeholder 36" descr="A person sitting at a table with a computer and smiling at the camera&#10;&#10;Description generated with very high confidence">
            <a:extLst>
              <a:ext uri="{FF2B5EF4-FFF2-40B4-BE49-F238E27FC236}">
                <a16:creationId xmlns:a16="http://schemas.microsoft.com/office/drawing/2014/main" id="{631AC41D-DEE3-423C-BB86-57D35540C311}"/>
              </a:ext>
            </a:extLst>
          </p:cNvPr>
          <p:cNvPicPr>
            <a:picLocks noGrp="1" noChangeAspect="1"/>
          </p:cNvPicPr>
          <p:nvPr>
            <p:ph type="pic" sz="quarter" idx="82"/>
          </p:nvPr>
        </p:nvPicPr>
        <p:blipFill>
          <a:blip r:embed="rId6"/>
          <a:stretch>
            <a:fillRect/>
          </a:stretch>
        </p:blipFill>
        <p:spPr>
          <a:xfrm>
            <a:off x="4842097" y="4373256"/>
            <a:ext cx="1568411" cy="1530652"/>
          </a:xfrm>
        </p:spPr>
      </p:pic>
      <p:sp>
        <p:nvSpPr>
          <p:cNvPr id="20" name="Text Placeholder 19">
            <a:extLst>
              <a:ext uri="{FF2B5EF4-FFF2-40B4-BE49-F238E27FC236}">
                <a16:creationId xmlns:a16="http://schemas.microsoft.com/office/drawing/2014/main" id="{1CCD5F8A-2266-4864-9385-9F4F6847FDE2}"/>
              </a:ext>
            </a:extLst>
          </p:cNvPr>
          <p:cNvSpPr>
            <a:spLocks noGrp="1"/>
          </p:cNvSpPr>
          <p:nvPr>
            <p:ph type="body" idx="80"/>
          </p:nvPr>
        </p:nvSpPr>
        <p:spPr>
          <a:xfrm>
            <a:off x="6453016" y="4697856"/>
            <a:ext cx="1908000" cy="612438"/>
          </a:xfrm>
        </p:spPr>
        <p:txBody>
          <a:bodyPr>
            <a:normAutofit/>
          </a:bodyPr>
          <a:lstStyle/>
          <a:p>
            <a:r>
              <a:rPr lang="en-US" sz="2800" dirty="0">
                <a:solidFill>
                  <a:schemeClr val="tx1">
                    <a:lumMod val="50000"/>
                  </a:schemeClr>
                </a:solidFill>
                <a:latin typeface="Times New Roman"/>
                <a:cs typeface="Times New Roman"/>
              </a:rPr>
              <a:t>Soumya</a:t>
            </a:r>
          </a:p>
        </p:txBody>
      </p:sp>
      <p:pic>
        <p:nvPicPr>
          <p:cNvPr id="39" name="Picture Placeholder 38" descr="A person wearing a suit and sunglasses standing outside of a building&#10;&#10;Description generated with very high confidence">
            <a:extLst>
              <a:ext uri="{FF2B5EF4-FFF2-40B4-BE49-F238E27FC236}">
                <a16:creationId xmlns:a16="http://schemas.microsoft.com/office/drawing/2014/main" id="{902090CF-EA89-42CB-B60C-56B04DE383AB}"/>
              </a:ext>
            </a:extLst>
          </p:cNvPr>
          <p:cNvPicPr>
            <a:picLocks noGrp="1" noChangeAspect="1"/>
          </p:cNvPicPr>
          <p:nvPr>
            <p:ph type="pic" sz="quarter" idx="85"/>
          </p:nvPr>
        </p:nvPicPr>
        <p:blipFill>
          <a:blip r:embed="rId7"/>
          <a:stretch>
            <a:fillRect/>
          </a:stretch>
        </p:blipFill>
        <p:spPr>
          <a:xfrm>
            <a:off x="8547258" y="4300453"/>
            <a:ext cx="1527945" cy="1541159"/>
          </a:xfrm>
        </p:spPr>
      </p:pic>
      <p:sp>
        <p:nvSpPr>
          <p:cNvPr id="23" name="Text Placeholder 22">
            <a:extLst>
              <a:ext uri="{FF2B5EF4-FFF2-40B4-BE49-F238E27FC236}">
                <a16:creationId xmlns:a16="http://schemas.microsoft.com/office/drawing/2014/main" id="{F278ED27-8FDF-4350-8092-0886AD04CEA4}"/>
              </a:ext>
            </a:extLst>
          </p:cNvPr>
          <p:cNvSpPr>
            <a:spLocks noGrp="1"/>
          </p:cNvSpPr>
          <p:nvPr>
            <p:ph type="body" idx="83"/>
          </p:nvPr>
        </p:nvSpPr>
        <p:spPr>
          <a:xfrm>
            <a:off x="10112742" y="4654753"/>
            <a:ext cx="1908000" cy="612438"/>
          </a:xfrm>
        </p:spPr>
        <p:txBody>
          <a:bodyPr>
            <a:normAutofit/>
          </a:bodyPr>
          <a:lstStyle/>
          <a:p>
            <a:r>
              <a:rPr lang="en-US" sz="2800" dirty="0">
                <a:solidFill>
                  <a:schemeClr val="tx1">
                    <a:lumMod val="50000"/>
                  </a:schemeClr>
                </a:solidFill>
                <a:latin typeface="Times New Roman"/>
                <a:cs typeface="Times New Roman"/>
              </a:rPr>
              <a:t>Prajwal</a:t>
            </a:r>
          </a:p>
        </p:txBody>
      </p:sp>
      <p:sp>
        <p:nvSpPr>
          <p:cNvPr id="5" name="Slide Number Placeholder 4">
            <a:extLst>
              <a:ext uri="{FF2B5EF4-FFF2-40B4-BE49-F238E27FC236}">
                <a16:creationId xmlns:a16="http://schemas.microsoft.com/office/drawing/2014/main" id="{BD60C551-098F-4195-A1E2-D6428D61514E}"/>
              </a:ext>
            </a:extLst>
          </p:cNvPr>
          <p:cNvSpPr>
            <a:spLocks noGrp="1"/>
          </p:cNvSpPr>
          <p:nvPr>
            <p:ph type="sldNum" sz="quarter" idx="12"/>
          </p:nvPr>
        </p:nvSpPr>
        <p:spPr/>
        <p:txBody>
          <a:bodyPr/>
          <a:lstStyle/>
          <a:p>
            <a:fld id="{4950F5D8-22E1-4015-8661-E5B1FD28C2DE}" type="slidenum">
              <a:rPr lang="en-US" smtClean="0"/>
              <a:pPr/>
              <a:t>12</a:t>
            </a:fld>
            <a:endParaRPr lang="en-US"/>
          </a:p>
        </p:txBody>
      </p:sp>
      <p:sp>
        <p:nvSpPr>
          <p:cNvPr id="46" name="Text Placeholder 8">
            <a:extLst>
              <a:ext uri="{FF2B5EF4-FFF2-40B4-BE49-F238E27FC236}">
                <a16:creationId xmlns:a16="http://schemas.microsoft.com/office/drawing/2014/main" id="{ABC33D66-44DC-4C91-B050-29F4E8F352A2}"/>
              </a:ext>
            </a:extLst>
          </p:cNvPr>
          <p:cNvSpPr>
            <a:spLocks noGrp="1"/>
          </p:cNvSpPr>
          <p:nvPr>
            <p:ph type="body" sz="quarter" idx="61"/>
          </p:nvPr>
        </p:nvSpPr>
        <p:spPr>
          <a:xfrm>
            <a:off x="4187431" y="3001486"/>
            <a:ext cx="1908000" cy="214088"/>
          </a:xfrm>
        </p:spPr>
        <p:txBody>
          <a:bodyPr vert="horz" lIns="0" tIns="0" rIns="0" bIns="0" rtlCol="0" anchor="t">
            <a:noAutofit/>
          </a:bodyPr>
          <a:lstStyle/>
          <a:p>
            <a:r>
              <a:rPr lang="en-US" sz="2000" dirty="0">
                <a:solidFill>
                  <a:schemeClr val="tx1">
                    <a:lumMod val="50000"/>
                  </a:schemeClr>
                </a:solidFill>
              </a:rPr>
              <a:t>Scrum master</a:t>
            </a:r>
            <a:endParaRPr lang="en-US" sz="2000" dirty="0">
              <a:solidFill>
                <a:schemeClr val="tx1">
                  <a:lumMod val="50000"/>
                </a:schemeClr>
              </a:solidFill>
              <a:cs typeface="Times New Roman"/>
            </a:endParaRPr>
          </a:p>
          <a:p>
            <a:endParaRPr lang="en-US" sz="2000" dirty="0">
              <a:solidFill>
                <a:schemeClr val="tx1">
                  <a:lumMod val="50000"/>
                </a:schemeClr>
              </a:solidFill>
              <a:cs typeface="Times New Roman"/>
            </a:endParaRPr>
          </a:p>
        </p:txBody>
      </p:sp>
      <p:sp>
        <p:nvSpPr>
          <p:cNvPr id="51" name="Text Placeholder 8">
            <a:extLst>
              <a:ext uri="{FF2B5EF4-FFF2-40B4-BE49-F238E27FC236}">
                <a16:creationId xmlns:a16="http://schemas.microsoft.com/office/drawing/2014/main" id="{ABC33D66-44DC-4C91-B050-29F4E8F352A2}"/>
              </a:ext>
            </a:extLst>
          </p:cNvPr>
          <p:cNvSpPr>
            <a:spLocks noGrp="1"/>
          </p:cNvSpPr>
          <p:nvPr>
            <p:ph type="body" sz="quarter" idx="61"/>
          </p:nvPr>
        </p:nvSpPr>
        <p:spPr>
          <a:xfrm>
            <a:off x="4185712" y="3255520"/>
            <a:ext cx="1908000" cy="214088"/>
          </a:xfrm>
        </p:spPr>
        <p:txBody>
          <a:bodyPr vert="horz" lIns="0" tIns="0" rIns="0" bIns="0" rtlCol="0" anchor="t">
            <a:noAutofit/>
          </a:bodyPr>
          <a:lstStyle/>
          <a:p>
            <a:r>
              <a:rPr lang="en-US" sz="1600" dirty="0">
                <a:solidFill>
                  <a:schemeClr val="tx1">
                    <a:lumMod val="50000"/>
                  </a:schemeClr>
                </a:solidFill>
              </a:rPr>
              <a:t>Emp ID:109285</a:t>
            </a:r>
            <a:endParaRPr lang="en-US" sz="1600" dirty="0">
              <a:solidFill>
                <a:schemeClr val="tx1">
                  <a:lumMod val="50000"/>
                </a:schemeClr>
              </a:solidFill>
              <a:cs typeface="Times New Roman"/>
            </a:endParaRPr>
          </a:p>
        </p:txBody>
      </p:sp>
      <p:pic>
        <p:nvPicPr>
          <p:cNvPr id="54" name="Picture 53" descr="logo.png"/>
          <p:cNvPicPr>
            <a:picLocks noChangeAspect="1"/>
          </p:cNvPicPr>
          <p:nvPr/>
        </p:nvPicPr>
        <p:blipFill>
          <a:blip r:embed="rId8"/>
          <a:stretch>
            <a:fillRect/>
          </a:stretch>
        </p:blipFill>
        <p:spPr>
          <a:xfrm>
            <a:off x="10930270" y="0"/>
            <a:ext cx="1261730" cy="1148316"/>
          </a:xfrm>
          <a:prstGeom prst="rect">
            <a:avLst/>
          </a:prstGeom>
        </p:spPr>
      </p:pic>
      <p:sp>
        <p:nvSpPr>
          <p:cNvPr id="26" name="Text Placeholder 8">
            <a:extLst>
              <a:ext uri="{FF2B5EF4-FFF2-40B4-BE49-F238E27FC236}">
                <a16:creationId xmlns:a16="http://schemas.microsoft.com/office/drawing/2014/main" id="{ABC33D66-44DC-4C91-B050-29F4E8F352A2}"/>
              </a:ext>
            </a:extLst>
          </p:cNvPr>
          <p:cNvSpPr>
            <a:spLocks noGrp="1"/>
          </p:cNvSpPr>
          <p:nvPr>
            <p:ph type="body" sz="quarter" idx="61"/>
          </p:nvPr>
        </p:nvSpPr>
        <p:spPr>
          <a:xfrm>
            <a:off x="8243074" y="3039220"/>
            <a:ext cx="1908000" cy="214088"/>
          </a:xfrm>
        </p:spPr>
        <p:txBody>
          <a:bodyPr vert="horz" lIns="0" tIns="0" rIns="0" bIns="0" rtlCol="0" anchor="t">
            <a:noAutofit/>
          </a:bodyPr>
          <a:lstStyle/>
          <a:p>
            <a:r>
              <a:rPr lang="en-US" sz="1600" dirty="0">
                <a:solidFill>
                  <a:schemeClr val="tx1">
                    <a:lumMod val="50000"/>
                  </a:schemeClr>
                </a:solidFill>
              </a:rPr>
              <a:t>Emp ID:109272</a:t>
            </a:r>
            <a:endParaRPr lang="en-US" sz="1600" dirty="0">
              <a:solidFill>
                <a:schemeClr val="tx1">
                  <a:lumMod val="50000"/>
                </a:schemeClr>
              </a:solidFill>
              <a:cs typeface="Times New Roman"/>
            </a:endParaRPr>
          </a:p>
        </p:txBody>
      </p:sp>
      <p:sp>
        <p:nvSpPr>
          <p:cNvPr id="28" name="Text Placeholder 8">
            <a:extLst>
              <a:ext uri="{FF2B5EF4-FFF2-40B4-BE49-F238E27FC236}">
                <a16:creationId xmlns:a16="http://schemas.microsoft.com/office/drawing/2014/main" id="{ABC33D66-44DC-4C91-B050-29F4E8F352A2}"/>
              </a:ext>
            </a:extLst>
          </p:cNvPr>
          <p:cNvSpPr>
            <a:spLocks noGrp="1"/>
          </p:cNvSpPr>
          <p:nvPr>
            <p:ph type="body" sz="quarter" idx="61"/>
          </p:nvPr>
        </p:nvSpPr>
        <p:spPr>
          <a:xfrm>
            <a:off x="2565966" y="5382657"/>
            <a:ext cx="1908000" cy="214088"/>
          </a:xfrm>
        </p:spPr>
        <p:txBody>
          <a:bodyPr vert="horz" lIns="0" tIns="0" rIns="0" bIns="0" rtlCol="0" anchor="t">
            <a:noAutofit/>
          </a:bodyPr>
          <a:lstStyle/>
          <a:p>
            <a:r>
              <a:rPr lang="en-US" sz="1600" dirty="0">
                <a:solidFill>
                  <a:schemeClr val="tx1">
                    <a:lumMod val="50000"/>
                  </a:schemeClr>
                </a:solidFill>
              </a:rPr>
              <a:t>Emp ID:109262</a:t>
            </a:r>
            <a:endParaRPr lang="en-US" sz="1600" dirty="0">
              <a:solidFill>
                <a:schemeClr val="tx1">
                  <a:lumMod val="50000"/>
                </a:schemeClr>
              </a:solidFill>
              <a:cs typeface="Times New Roman"/>
            </a:endParaRPr>
          </a:p>
        </p:txBody>
      </p:sp>
      <p:sp>
        <p:nvSpPr>
          <p:cNvPr id="32" name="Text Placeholder 8">
            <a:extLst>
              <a:ext uri="{FF2B5EF4-FFF2-40B4-BE49-F238E27FC236}">
                <a16:creationId xmlns:a16="http://schemas.microsoft.com/office/drawing/2014/main" id="{ABC33D66-44DC-4C91-B050-29F4E8F352A2}"/>
              </a:ext>
            </a:extLst>
          </p:cNvPr>
          <p:cNvSpPr>
            <a:spLocks noGrp="1"/>
          </p:cNvSpPr>
          <p:nvPr>
            <p:ph type="body" sz="quarter" idx="61"/>
          </p:nvPr>
        </p:nvSpPr>
        <p:spPr>
          <a:xfrm>
            <a:off x="6496521" y="5313702"/>
            <a:ext cx="1908000" cy="214088"/>
          </a:xfrm>
        </p:spPr>
        <p:txBody>
          <a:bodyPr vert="horz" lIns="0" tIns="0" rIns="0" bIns="0" rtlCol="0" anchor="t">
            <a:noAutofit/>
          </a:bodyPr>
          <a:lstStyle/>
          <a:p>
            <a:r>
              <a:rPr lang="en-US" sz="1600" dirty="0">
                <a:solidFill>
                  <a:schemeClr val="tx1">
                    <a:lumMod val="50000"/>
                  </a:schemeClr>
                </a:solidFill>
              </a:rPr>
              <a:t>Emp ID:109278</a:t>
            </a:r>
            <a:endParaRPr lang="en-US" sz="1600" dirty="0">
              <a:solidFill>
                <a:schemeClr val="tx1">
                  <a:lumMod val="50000"/>
                </a:schemeClr>
              </a:solidFill>
              <a:cs typeface="Times New Roman"/>
            </a:endParaRPr>
          </a:p>
        </p:txBody>
      </p:sp>
      <p:sp>
        <p:nvSpPr>
          <p:cNvPr id="36" name="Text Placeholder 8">
            <a:extLst>
              <a:ext uri="{FF2B5EF4-FFF2-40B4-BE49-F238E27FC236}">
                <a16:creationId xmlns:a16="http://schemas.microsoft.com/office/drawing/2014/main" id="{ABC33D66-44DC-4C91-B050-29F4E8F352A2}"/>
              </a:ext>
            </a:extLst>
          </p:cNvPr>
          <p:cNvSpPr>
            <a:spLocks noGrp="1"/>
          </p:cNvSpPr>
          <p:nvPr>
            <p:ph type="body" sz="quarter" idx="61"/>
          </p:nvPr>
        </p:nvSpPr>
        <p:spPr>
          <a:xfrm>
            <a:off x="10111017" y="5271432"/>
            <a:ext cx="1908000" cy="214088"/>
          </a:xfrm>
        </p:spPr>
        <p:txBody>
          <a:bodyPr vert="horz" lIns="0" tIns="0" rIns="0" bIns="0" rtlCol="0" anchor="t">
            <a:noAutofit/>
          </a:bodyPr>
          <a:lstStyle/>
          <a:p>
            <a:r>
              <a:rPr lang="en-US" sz="1600" dirty="0">
                <a:solidFill>
                  <a:schemeClr val="tx1">
                    <a:lumMod val="50000"/>
                  </a:schemeClr>
                </a:solidFill>
              </a:rPr>
              <a:t>Emp ID:109274</a:t>
            </a:r>
            <a:endParaRPr lang="en-US" sz="1600" dirty="0">
              <a:solidFill>
                <a:schemeClr val="tx1">
                  <a:lumMod val="50000"/>
                </a:schemeClr>
              </a:solidFill>
              <a:cs typeface="Times New Roman"/>
            </a:endParaRPr>
          </a:p>
        </p:txBody>
      </p:sp>
    </p:spTree>
    <p:extLst>
      <p:ext uri="{BB962C8B-B14F-4D97-AF65-F5344CB8AC3E}">
        <p14:creationId xmlns:p14="http://schemas.microsoft.com/office/powerpoint/2010/main" val="4148853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596517" y="1996575"/>
            <a:ext cx="6659577" cy="1830155"/>
          </a:xfrm>
        </p:spPr>
        <p:txBody>
          <a:bodyPr vert="horz" lIns="0" tIns="0" rIns="0" bIns="0" rtlCol="0" anchor="b" anchorCtr="0">
            <a:noAutofit/>
          </a:bodyPr>
          <a:lstStyle/>
          <a:p>
            <a:pPr algn="r">
              <a:lnSpc>
                <a:spcPct val="100000"/>
              </a:lnSpc>
              <a:spcBef>
                <a:spcPts val="0"/>
              </a:spcBef>
            </a:pPr>
            <a:endParaRPr lang="en-US" sz="4000" dirty="0">
              <a:latin typeface="Times New Roman"/>
              <a:ea typeface="+mj-lt"/>
              <a:cs typeface="+mj-lt"/>
            </a:endParaRPr>
          </a:p>
          <a:p>
            <a:endParaRPr lang="en-US" sz="4000" dirty="0">
              <a:latin typeface="Times New Roman"/>
              <a:cs typeface="Times New Roman"/>
            </a:endParaRPr>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680484" y="3115339"/>
            <a:ext cx="5167424" cy="2052083"/>
          </a:xfrm>
        </p:spPr>
        <p:txBody>
          <a:bodyPr>
            <a:noAutofit/>
          </a:bodyPr>
          <a:lstStyle/>
          <a:p>
            <a:endParaRPr lang="en-US" sz="2000" b="0" i="0">
              <a:latin typeface="Calibri"/>
              <a:cs typeface="Calibri"/>
            </a:endParaRPr>
          </a:p>
          <a:p>
            <a:endParaRPr lang="en-US" sz="2000" i="0"/>
          </a:p>
          <a:p>
            <a:endParaRPr lang="en-US" sz="2000" i="0"/>
          </a:p>
          <a:p>
            <a:endParaRPr lang="en-US" sz="2000"/>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13</a:t>
            </a:fld>
            <a:endParaRPr lang="en-US"/>
          </a:p>
        </p:txBody>
      </p:sp>
      <p:pic>
        <p:nvPicPr>
          <p:cNvPr id="9" name="Picture Placeholder 8" descr="A close up of a logo&#10;&#10;Description generated with very high confidence"/>
          <p:cNvPicPr>
            <a:picLocks noGrp="1" noChangeAspect="1"/>
          </p:cNvPicPr>
          <p:nvPr>
            <p:ph type="pic" sz="quarter" idx="17"/>
          </p:nvPr>
        </p:nvPicPr>
        <p:blipFill>
          <a:blip r:embed="rId2"/>
          <a:srcRect/>
          <a:stretch>
            <a:fillRect/>
          </a:stretch>
        </p:blipFill>
        <p:spPr>
          <a:xfrm>
            <a:off x="8033463" y="2323312"/>
            <a:ext cx="3946494" cy="1256319"/>
          </a:xfrm>
        </p:spPr>
      </p:pic>
      <p:pic>
        <p:nvPicPr>
          <p:cNvPr id="13" name="Picture 12" descr="logo.png"/>
          <p:cNvPicPr>
            <a:picLocks noChangeAspect="1"/>
          </p:cNvPicPr>
          <p:nvPr/>
        </p:nvPicPr>
        <p:blipFill>
          <a:blip r:embed="rId3"/>
          <a:stretch>
            <a:fillRect/>
          </a:stretch>
        </p:blipFill>
        <p:spPr>
          <a:xfrm>
            <a:off x="10930270" y="0"/>
            <a:ext cx="1261730" cy="1148316"/>
          </a:xfrm>
          <a:prstGeom prst="rect">
            <a:avLst/>
          </a:prstGeom>
        </p:spPr>
      </p:pic>
      <p:sp>
        <p:nvSpPr>
          <p:cNvPr id="2" name="TextBox 1">
            <a:extLst>
              <a:ext uri="{FF2B5EF4-FFF2-40B4-BE49-F238E27FC236}">
                <a16:creationId xmlns:a16="http://schemas.microsoft.com/office/drawing/2014/main" id="{FFCBE397-D016-44FF-A17B-0E00D136257B}"/>
              </a:ext>
            </a:extLst>
          </p:cNvPr>
          <p:cNvSpPr txBox="1"/>
          <p:nvPr/>
        </p:nvSpPr>
        <p:spPr>
          <a:xfrm>
            <a:off x="163606" y="3222812"/>
            <a:ext cx="753931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chemeClr val="tx1">
                    <a:lumMod val="50000"/>
                  </a:schemeClr>
                </a:solidFill>
              </a:rPr>
              <a:t>  This online banking application provides the basic services to manage bank accounts of a bank. Bank has many branches, each of which has an address and branch number. A customer/client opens accounts at a branch. Each account is uniquely identified by an account number; it has a balance and a credit or overdraft limit. There are three types of accounts, including: Savings, Current and Loan account (loan account is treated as separate entity).​</a:t>
            </a:r>
            <a:endParaRPr lang="en-US" sz="2400">
              <a:solidFill>
                <a:schemeClr val="tx1">
                  <a:lumMod val="50000"/>
                </a:schemeClr>
              </a:solidFill>
              <a:cs typeface="Times New Roman"/>
            </a:endParaRPr>
          </a:p>
        </p:txBody>
      </p:sp>
      <p:sp>
        <p:nvSpPr>
          <p:cNvPr id="3" name="TextBox 2">
            <a:extLst>
              <a:ext uri="{FF2B5EF4-FFF2-40B4-BE49-F238E27FC236}">
                <a16:creationId xmlns:a16="http://schemas.microsoft.com/office/drawing/2014/main" id="{AD5E3C2E-C21F-48BB-B5B4-B79C25547E4D}"/>
              </a:ext>
            </a:extLst>
          </p:cNvPr>
          <p:cNvSpPr txBox="1"/>
          <p:nvPr/>
        </p:nvSpPr>
        <p:spPr>
          <a:xfrm>
            <a:off x="600635" y="981635"/>
            <a:ext cx="599290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a:t>
            </a:r>
            <a:br>
              <a:rPr lang="en-US" sz="3600" b="1" dirty="0"/>
            </a:br>
            <a:r>
              <a:rPr lang="en-US" sz="3600" b="1" dirty="0"/>
              <a:t>​ABC Bank Management Application​</a:t>
            </a:r>
            <a:endParaRPr lang="en-US" sz="3600" b="1">
              <a:cs typeface="Times New Roman"/>
            </a:endParaRPr>
          </a:p>
        </p:txBody>
      </p:sp>
    </p:spTree>
    <p:extLst>
      <p:ext uri="{BB962C8B-B14F-4D97-AF65-F5344CB8AC3E}">
        <p14:creationId xmlns:p14="http://schemas.microsoft.com/office/powerpoint/2010/main" val="241497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4BB217-96AF-4208-A4F8-DB6BDE9E90DA}"/>
              </a:ext>
            </a:extLst>
          </p:cNvPr>
          <p:cNvSpPr>
            <a:spLocks noGrp="1"/>
          </p:cNvSpPr>
          <p:nvPr>
            <p:ph idx="1"/>
          </p:nvPr>
        </p:nvSpPr>
        <p:spPr>
          <a:xfrm>
            <a:off x="770965" y="2206625"/>
            <a:ext cx="9596718" cy="4113262"/>
          </a:xfrm>
        </p:spPr>
        <p:txBody>
          <a:bodyPr vert="horz" lIns="0" tIns="0" rIns="0" bIns="0" rtlCol="0" anchor="t">
            <a:noAutofit/>
          </a:bodyPr>
          <a:lstStyle/>
          <a:p>
            <a:pPr marL="0" indent="0">
              <a:buNone/>
            </a:pPr>
            <a:r>
              <a:rPr lang="en-US" dirty="0">
                <a:solidFill>
                  <a:schemeClr val="tx1">
                    <a:lumMod val="50000"/>
                  </a:schemeClr>
                </a:solidFill>
                <a:ea typeface="+mn-lt"/>
                <a:cs typeface="+mn-lt"/>
              </a:rPr>
              <a:t>The main objective of Online Bank Management Application is to  register the  admins,manage the details of admins,  handle the profile of Superuser, and to reduce the manual work for managing the profile of Admins.</a:t>
            </a:r>
            <a:endParaRPr lang="en-US">
              <a:solidFill>
                <a:schemeClr val="tx1">
                  <a:lumMod val="50000"/>
                </a:schemeClr>
              </a:solidFill>
              <a:cs typeface="Calibri" panose="020F0502020204030204"/>
            </a:endParaRPr>
          </a:p>
        </p:txBody>
      </p:sp>
      <p:sp>
        <p:nvSpPr>
          <p:cNvPr id="3" name="Slide Number Placeholder 2">
            <a:extLst>
              <a:ext uri="{FF2B5EF4-FFF2-40B4-BE49-F238E27FC236}">
                <a16:creationId xmlns:a16="http://schemas.microsoft.com/office/drawing/2014/main" id="{BEAD4C87-7356-4623-A650-1879C749F843}"/>
              </a:ext>
            </a:extLst>
          </p:cNvPr>
          <p:cNvSpPr>
            <a:spLocks noGrp="1"/>
          </p:cNvSpPr>
          <p:nvPr>
            <p:ph type="sldNum" sz="quarter" idx="11"/>
          </p:nvPr>
        </p:nvSpPr>
        <p:spPr/>
        <p:txBody>
          <a:bodyPr/>
          <a:lstStyle/>
          <a:p>
            <a:fld id="{19B51A1E-902D-48AF-9020-955120F399B6}" type="slidenum">
              <a:rPr lang="en-US" noProof="0" smtClean="0"/>
              <a:pPr/>
              <a:t>14</a:t>
            </a:fld>
            <a:endParaRPr lang="en-US" noProof="0"/>
          </a:p>
        </p:txBody>
      </p:sp>
      <p:sp>
        <p:nvSpPr>
          <p:cNvPr id="4" name="Footer Placeholder 3">
            <a:extLst>
              <a:ext uri="{FF2B5EF4-FFF2-40B4-BE49-F238E27FC236}">
                <a16:creationId xmlns:a16="http://schemas.microsoft.com/office/drawing/2014/main" id="{D7FC7E23-D86B-4021-BC51-5E618443C861}"/>
              </a:ext>
            </a:extLst>
          </p:cNvPr>
          <p:cNvSpPr>
            <a:spLocks noGrp="1"/>
          </p:cNvSpPr>
          <p:nvPr>
            <p:ph type="ftr" sz="quarter" idx="12"/>
          </p:nvPr>
        </p:nvSpPr>
        <p:spPr/>
        <p:txBody>
          <a:bodyPr/>
          <a:lstStyle/>
          <a:p>
            <a:r>
              <a:rPr lang="en-US" dirty="0"/>
              <a:t>14</a:t>
            </a:r>
            <a:endParaRPr lang="en-US" noProof="0" dirty="0"/>
          </a:p>
        </p:txBody>
      </p:sp>
      <p:sp>
        <p:nvSpPr>
          <p:cNvPr id="5" name="Title 4">
            <a:extLst>
              <a:ext uri="{FF2B5EF4-FFF2-40B4-BE49-F238E27FC236}">
                <a16:creationId xmlns:a16="http://schemas.microsoft.com/office/drawing/2014/main" id="{99BB12B4-3B7F-49F3-84A9-6DE0EC38B55B}"/>
              </a:ext>
            </a:extLst>
          </p:cNvPr>
          <p:cNvSpPr>
            <a:spLocks noGrp="1"/>
          </p:cNvSpPr>
          <p:nvPr>
            <p:ph type="title"/>
          </p:nvPr>
        </p:nvSpPr>
        <p:spPr/>
        <p:txBody>
          <a:bodyPr>
            <a:normAutofit/>
          </a:bodyPr>
          <a:lstStyle/>
          <a:p>
            <a:r>
              <a:rPr lang="en-US" sz="3600" b="1" dirty="0">
                <a:latin typeface="+mn-lt"/>
              </a:rPr>
              <a:t>Objective</a:t>
            </a:r>
            <a:endParaRPr lang="en-US" sz="3600" b="1" dirty="0">
              <a:latin typeface="+mn-lt"/>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1559" y="92436"/>
            <a:ext cx="1140441" cy="1013033"/>
          </a:xfrm>
          <a:prstGeom prst="rect">
            <a:avLst/>
          </a:prstGeom>
        </p:spPr>
      </p:pic>
    </p:spTree>
    <p:extLst>
      <p:ext uri="{BB962C8B-B14F-4D97-AF65-F5344CB8AC3E}">
        <p14:creationId xmlns:p14="http://schemas.microsoft.com/office/powerpoint/2010/main" val="229509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860351-EB3F-4E44-B91B-3186256F3B8E}"/>
              </a:ext>
            </a:extLst>
          </p:cNvPr>
          <p:cNvSpPr>
            <a:spLocks noGrp="1"/>
          </p:cNvSpPr>
          <p:nvPr>
            <p:ph idx="1"/>
          </p:nvPr>
        </p:nvSpPr>
        <p:spPr>
          <a:xfrm>
            <a:off x="838200" y="2262654"/>
            <a:ext cx="10515600" cy="4113262"/>
          </a:xfrm>
        </p:spPr>
        <p:txBody>
          <a:bodyPr vert="horz" lIns="0" tIns="0" rIns="0" bIns="0" rtlCol="0" anchor="t">
            <a:noAutofit/>
          </a:bodyPr>
          <a:lstStyle/>
          <a:p>
            <a:pPr marL="0" indent="0">
              <a:buNone/>
            </a:pPr>
            <a:r>
              <a:rPr lang="en-US" dirty="0">
                <a:solidFill>
                  <a:schemeClr val="tx1">
                    <a:lumMod val="50000"/>
                  </a:schemeClr>
                </a:solidFill>
                <a:ea typeface="+mn-lt"/>
                <a:cs typeface="+mn-lt"/>
              </a:rPr>
              <a:t>Although the basic type of services offered by a bank depends upon the type of bank and the country, services provided usually include:</a:t>
            </a:r>
          </a:p>
          <a:p>
            <a:pPr>
              <a:buFont typeface="Wingdings" panose="020F0502020204030204" pitchFamily="34" charset="0"/>
              <a:buChar char="Ø"/>
            </a:pPr>
            <a:r>
              <a:rPr lang="en-US" dirty="0">
                <a:solidFill>
                  <a:schemeClr val="tx1">
                    <a:lumMod val="50000"/>
                  </a:schemeClr>
                </a:solidFill>
                <a:cs typeface="Calibri"/>
              </a:rPr>
              <a:t>Registration of Admins.</a:t>
            </a:r>
          </a:p>
          <a:p>
            <a:pPr>
              <a:buFont typeface="Wingdings" panose="020F0502020204030204" pitchFamily="34" charset="0"/>
              <a:buChar char="Ø"/>
            </a:pPr>
            <a:r>
              <a:rPr lang="en-US" dirty="0">
                <a:solidFill>
                  <a:schemeClr val="tx1">
                    <a:lumMod val="50000"/>
                  </a:schemeClr>
                </a:solidFill>
                <a:cs typeface="Calibri"/>
              </a:rPr>
              <a:t>Providing Login credentials to Admins.</a:t>
            </a:r>
          </a:p>
        </p:txBody>
      </p:sp>
      <p:sp>
        <p:nvSpPr>
          <p:cNvPr id="3" name="Slide Number Placeholder 2">
            <a:extLst>
              <a:ext uri="{FF2B5EF4-FFF2-40B4-BE49-F238E27FC236}">
                <a16:creationId xmlns:a16="http://schemas.microsoft.com/office/drawing/2014/main" id="{89D14CC9-73C4-4B5C-B5DD-0B62A5C464DF}"/>
              </a:ext>
            </a:extLst>
          </p:cNvPr>
          <p:cNvSpPr>
            <a:spLocks noGrp="1"/>
          </p:cNvSpPr>
          <p:nvPr>
            <p:ph type="sldNum" sz="quarter" idx="11"/>
          </p:nvPr>
        </p:nvSpPr>
        <p:spPr/>
        <p:txBody>
          <a:bodyPr/>
          <a:lstStyle/>
          <a:p>
            <a:fld id="{19B51A1E-902D-48AF-9020-955120F399B6}" type="slidenum">
              <a:rPr lang="en-US" noProof="0" smtClean="0"/>
              <a:pPr/>
              <a:t>15</a:t>
            </a:fld>
            <a:endParaRPr lang="en-US" noProof="0"/>
          </a:p>
        </p:txBody>
      </p:sp>
      <p:sp>
        <p:nvSpPr>
          <p:cNvPr id="4" name="Footer Placeholder 3">
            <a:extLst>
              <a:ext uri="{FF2B5EF4-FFF2-40B4-BE49-F238E27FC236}">
                <a16:creationId xmlns:a16="http://schemas.microsoft.com/office/drawing/2014/main" id="{812BE28C-1676-4CD5-81F7-1E2FA1E2FE56}"/>
              </a:ext>
            </a:extLst>
          </p:cNvPr>
          <p:cNvSpPr>
            <a:spLocks noGrp="1"/>
          </p:cNvSpPr>
          <p:nvPr>
            <p:ph type="ftr" sz="quarter" idx="12"/>
          </p:nvPr>
        </p:nvSpPr>
        <p:spPr>
          <a:xfrm>
            <a:off x="11087100" y="6223304"/>
            <a:ext cx="266700" cy="225969"/>
          </a:xfrm>
        </p:spPr>
        <p:txBody>
          <a:bodyPr/>
          <a:lstStyle/>
          <a:p>
            <a:r>
              <a:rPr lang="en-US" dirty="0"/>
              <a:t>15</a:t>
            </a:r>
            <a:endParaRPr lang="en-US" noProof="0" dirty="0"/>
          </a:p>
        </p:txBody>
      </p:sp>
      <p:sp>
        <p:nvSpPr>
          <p:cNvPr id="5" name="Title 4">
            <a:extLst>
              <a:ext uri="{FF2B5EF4-FFF2-40B4-BE49-F238E27FC236}">
                <a16:creationId xmlns:a16="http://schemas.microsoft.com/office/drawing/2014/main" id="{307A209B-4A59-4A32-B4F1-D6AB44F09F61}"/>
              </a:ext>
            </a:extLst>
          </p:cNvPr>
          <p:cNvSpPr>
            <a:spLocks noGrp="1"/>
          </p:cNvSpPr>
          <p:nvPr>
            <p:ph type="title"/>
          </p:nvPr>
        </p:nvSpPr>
        <p:spPr/>
        <p:txBody>
          <a:bodyPr>
            <a:normAutofit/>
          </a:bodyPr>
          <a:lstStyle/>
          <a:p>
            <a:r>
              <a:rPr lang="en-US" sz="3600" b="1" dirty="0">
                <a:latin typeface="Times New Roman"/>
                <a:cs typeface="Times New Roman"/>
              </a:rPr>
              <a:t>Problem </a:t>
            </a:r>
            <a:r>
              <a:rPr lang="en-US" sz="3600" dirty="0">
                <a:latin typeface="Times New Roman"/>
                <a:cs typeface="Times New Roman"/>
              </a:rPr>
              <a:t>Definition</a:t>
            </a:r>
            <a:endParaRPr lang="en-US" sz="3600" b="1">
              <a:latin typeface="Times New Roman"/>
              <a:ea typeface="Tahoma"/>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824" y="92436"/>
            <a:ext cx="1312176" cy="956812"/>
          </a:xfrm>
          <a:prstGeom prst="rect">
            <a:avLst/>
          </a:prstGeom>
        </p:spPr>
      </p:pic>
    </p:spTree>
    <p:extLst>
      <p:ext uri="{BB962C8B-B14F-4D97-AF65-F5344CB8AC3E}">
        <p14:creationId xmlns:p14="http://schemas.microsoft.com/office/powerpoint/2010/main" val="406075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7D3ACB-8487-4522-9B98-0E984AB55006}"/>
              </a:ext>
            </a:extLst>
          </p:cNvPr>
          <p:cNvSpPr>
            <a:spLocks noGrp="1"/>
          </p:cNvSpPr>
          <p:nvPr>
            <p:ph idx="1"/>
          </p:nvPr>
        </p:nvSpPr>
        <p:spPr>
          <a:xfrm>
            <a:off x="883024" y="1982507"/>
            <a:ext cx="10515600" cy="4113262"/>
          </a:xfrm>
        </p:spPr>
        <p:txBody>
          <a:bodyPr vert="horz" lIns="0" tIns="0" rIns="0" bIns="0" rtlCol="0" anchor="t">
            <a:noAutofit/>
          </a:bodyPr>
          <a:lstStyle/>
          <a:p>
            <a:pPr>
              <a:buNone/>
            </a:pPr>
            <a:r>
              <a:rPr lang="en-US" sz="2400" dirty="0">
                <a:solidFill>
                  <a:schemeClr val="tx1">
                    <a:lumMod val="50000"/>
                  </a:schemeClr>
                </a:solidFill>
                <a:ea typeface="+mn-lt"/>
                <a:cs typeface="+mn-lt"/>
              </a:rPr>
              <a:t>There are various job positions within bank institutions. The positions are as</a:t>
            </a:r>
            <a:endParaRPr lang="en-US" sz="2400" dirty="0">
              <a:solidFill>
                <a:schemeClr val="tx1">
                  <a:lumMod val="50000"/>
                </a:schemeClr>
              </a:solidFill>
              <a:cs typeface="Calibri"/>
            </a:endParaRPr>
          </a:p>
          <a:p>
            <a:pPr marL="0" indent="0">
              <a:buNone/>
            </a:pPr>
            <a:r>
              <a:rPr lang="en-US" sz="2400" dirty="0">
                <a:solidFill>
                  <a:schemeClr val="tx1">
                    <a:lumMod val="50000"/>
                  </a:schemeClr>
                </a:solidFill>
                <a:ea typeface="+mn-lt"/>
                <a:cs typeface="+mn-lt"/>
              </a:rPr>
              <a:t>follows:</a:t>
            </a:r>
            <a:endParaRPr lang="en-US" sz="2400" dirty="0">
              <a:solidFill>
                <a:schemeClr val="tx1">
                  <a:lumMod val="50000"/>
                </a:schemeClr>
              </a:solidFill>
              <a:cs typeface="Calibri"/>
            </a:endParaRPr>
          </a:p>
          <a:p>
            <a:pPr marL="457200" indent="-457200">
              <a:buFont typeface="Wingdings" panose="020F0502020204030204" pitchFamily="34" charset="0"/>
              <a:buChar char="Ø"/>
            </a:pPr>
            <a:r>
              <a:rPr lang="en-US" sz="2400" dirty="0">
                <a:solidFill>
                  <a:schemeClr val="tx1">
                    <a:lumMod val="50000"/>
                  </a:schemeClr>
                </a:solidFill>
                <a:ea typeface="+mn-lt"/>
                <a:cs typeface="+mn-lt"/>
              </a:rPr>
              <a:t>Super User</a:t>
            </a:r>
          </a:p>
          <a:p>
            <a:pPr marL="457200" indent="-457200">
              <a:buFont typeface="Wingdings" panose="020F0502020204030204" pitchFamily="34" charset="0"/>
              <a:buChar char="Ø"/>
            </a:pPr>
            <a:r>
              <a:rPr lang="en-US" sz="2400" dirty="0">
                <a:solidFill>
                  <a:schemeClr val="tx1">
                    <a:lumMod val="50000"/>
                  </a:schemeClr>
                </a:solidFill>
                <a:ea typeface="+mn-lt"/>
                <a:cs typeface="+mn-lt"/>
              </a:rPr>
              <a:t>Admin</a:t>
            </a:r>
          </a:p>
          <a:p>
            <a:pPr marL="457200" indent="-457200">
              <a:buFont typeface="Wingdings" panose="020F0502020204030204" pitchFamily="34" charset="0"/>
              <a:buChar char="Ø"/>
            </a:pPr>
            <a:r>
              <a:rPr lang="en-US" sz="2400" dirty="0">
                <a:solidFill>
                  <a:schemeClr val="tx1">
                    <a:lumMod val="50000"/>
                  </a:schemeClr>
                </a:solidFill>
                <a:ea typeface="+mn-lt"/>
                <a:cs typeface="+mn-lt"/>
              </a:rPr>
              <a:t>Agent</a:t>
            </a:r>
          </a:p>
          <a:p>
            <a:pPr marL="457200" indent="-457200">
              <a:buFont typeface="Wingdings" panose="020F0502020204030204" pitchFamily="34" charset="0"/>
              <a:buChar char="Ø"/>
            </a:pPr>
            <a:r>
              <a:rPr lang="en-US" sz="2400" dirty="0">
                <a:solidFill>
                  <a:schemeClr val="tx1">
                    <a:lumMod val="50000"/>
                  </a:schemeClr>
                </a:solidFill>
                <a:ea typeface="+mn-lt"/>
                <a:cs typeface="+mn-lt"/>
              </a:rPr>
              <a:t>Customer</a:t>
            </a:r>
          </a:p>
          <a:p>
            <a:pPr marL="0" indent="0">
              <a:buNone/>
            </a:pPr>
            <a:r>
              <a:rPr lang="en-US" sz="2800" b="1" dirty="0">
                <a:solidFill>
                  <a:schemeClr val="tx1">
                    <a:lumMod val="50000"/>
                  </a:schemeClr>
                </a:solidFill>
                <a:ea typeface="+mn-lt"/>
                <a:cs typeface="+mn-lt"/>
              </a:rPr>
              <a:t>Super User</a:t>
            </a:r>
            <a:r>
              <a:rPr lang="en-US" sz="2400" dirty="0">
                <a:solidFill>
                  <a:schemeClr val="tx1">
                    <a:lumMod val="50000"/>
                  </a:schemeClr>
                </a:solidFill>
                <a:ea typeface="+mn-lt"/>
                <a:cs typeface="+mn-lt"/>
              </a:rPr>
              <a:t> - Super user can Create/Update/Delete/ view all Admin operations.</a:t>
            </a:r>
            <a:endParaRPr lang="en-US" sz="2400" dirty="0">
              <a:solidFill>
                <a:schemeClr val="tx1">
                  <a:lumMod val="50000"/>
                </a:schemeClr>
              </a:solidFill>
              <a:cs typeface="Calibri"/>
            </a:endParaRPr>
          </a:p>
          <a:p>
            <a:r>
              <a:rPr lang="en-US" sz="2400" dirty="0">
                <a:solidFill>
                  <a:schemeClr val="tx1">
                    <a:lumMod val="50000"/>
                  </a:schemeClr>
                </a:solidFill>
                <a:ea typeface="+mn-lt"/>
                <a:cs typeface="+mn-lt"/>
              </a:rPr>
              <a:t> Can View / Edit his own profile</a:t>
            </a:r>
            <a:endParaRPr lang="en-US" sz="2400" dirty="0">
              <a:solidFill>
                <a:schemeClr val="tx1">
                  <a:lumMod val="50000"/>
                </a:schemeClr>
              </a:solidFill>
              <a:cs typeface="Calibri"/>
            </a:endParaRPr>
          </a:p>
          <a:p>
            <a:r>
              <a:rPr lang="en-US" sz="2400" dirty="0">
                <a:solidFill>
                  <a:schemeClr val="tx1">
                    <a:lumMod val="50000"/>
                  </a:schemeClr>
                </a:solidFill>
                <a:ea typeface="+mn-lt"/>
                <a:cs typeface="+mn-lt"/>
              </a:rPr>
              <a:t> Approve </a:t>
            </a:r>
            <a:r>
              <a:rPr lang="en-US" dirty="0">
                <a:solidFill>
                  <a:schemeClr val="tx1">
                    <a:lumMod val="50000"/>
                  </a:schemeClr>
                </a:solidFill>
                <a:ea typeface="+mn-lt"/>
                <a:cs typeface="+mn-lt"/>
              </a:rPr>
              <a:t>Admins</a:t>
            </a:r>
            <a:r>
              <a:rPr lang="en-US" sz="2400" dirty="0">
                <a:solidFill>
                  <a:schemeClr val="tx1">
                    <a:lumMod val="50000"/>
                  </a:schemeClr>
                </a:solidFill>
                <a:ea typeface="+mn-lt"/>
                <a:cs typeface="+mn-lt"/>
              </a:rPr>
              <a:t>(unable/Disable)</a:t>
            </a:r>
            <a:endParaRPr lang="en-US" sz="2400" dirty="0">
              <a:solidFill>
                <a:schemeClr val="tx1">
                  <a:lumMod val="50000"/>
                </a:schemeClr>
              </a:solidFill>
              <a:cs typeface="Calibri"/>
            </a:endParaRPr>
          </a:p>
        </p:txBody>
      </p:sp>
      <p:sp>
        <p:nvSpPr>
          <p:cNvPr id="3" name="Slide Number Placeholder 2">
            <a:extLst>
              <a:ext uri="{FF2B5EF4-FFF2-40B4-BE49-F238E27FC236}">
                <a16:creationId xmlns:a16="http://schemas.microsoft.com/office/drawing/2014/main" id="{C092F65E-06E8-48B5-9303-10CBBBCDCE80}"/>
              </a:ext>
            </a:extLst>
          </p:cNvPr>
          <p:cNvSpPr>
            <a:spLocks noGrp="1"/>
          </p:cNvSpPr>
          <p:nvPr>
            <p:ph type="sldNum" sz="quarter" idx="11"/>
          </p:nvPr>
        </p:nvSpPr>
        <p:spPr/>
        <p:txBody>
          <a:bodyPr/>
          <a:lstStyle/>
          <a:p>
            <a:fld id="{19B51A1E-902D-48AF-9020-955120F399B6}" type="slidenum">
              <a:rPr lang="en-US" noProof="0" smtClean="0"/>
              <a:pPr/>
              <a:t>16</a:t>
            </a:fld>
            <a:endParaRPr lang="en-US" noProof="0"/>
          </a:p>
        </p:txBody>
      </p:sp>
      <p:sp>
        <p:nvSpPr>
          <p:cNvPr id="4" name="Footer Placeholder 3">
            <a:extLst>
              <a:ext uri="{FF2B5EF4-FFF2-40B4-BE49-F238E27FC236}">
                <a16:creationId xmlns:a16="http://schemas.microsoft.com/office/drawing/2014/main" id="{4C2F8DFA-1AA8-4A74-8619-3155501E13B0}"/>
              </a:ext>
            </a:extLst>
          </p:cNvPr>
          <p:cNvSpPr>
            <a:spLocks noGrp="1"/>
          </p:cNvSpPr>
          <p:nvPr>
            <p:ph type="ftr" sz="quarter" idx="12"/>
          </p:nvPr>
        </p:nvSpPr>
        <p:spPr/>
        <p:txBody>
          <a:bodyPr/>
          <a:lstStyle/>
          <a:p>
            <a:r>
              <a:rPr lang="en-US" noProof="0" dirty="0"/>
              <a:t>16</a:t>
            </a:r>
          </a:p>
        </p:txBody>
      </p:sp>
      <p:sp>
        <p:nvSpPr>
          <p:cNvPr id="5" name="Title 4">
            <a:extLst>
              <a:ext uri="{FF2B5EF4-FFF2-40B4-BE49-F238E27FC236}">
                <a16:creationId xmlns:a16="http://schemas.microsoft.com/office/drawing/2014/main" id="{C8B58BEA-CB57-46F8-8B45-DAB890FEA77E}"/>
              </a:ext>
            </a:extLst>
          </p:cNvPr>
          <p:cNvSpPr>
            <a:spLocks noGrp="1"/>
          </p:cNvSpPr>
          <p:nvPr>
            <p:ph type="title"/>
          </p:nvPr>
        </p:nvSpPr>
        <p:spPr/>
        <p:txBody>
          <a:bodyPr/>
          <a:lstStyle/>
          <a:p>
            <a:r>
              <a:rPr lang="en-US" sz="3600" dirty="0">
                <a:latin typeface="Times New Roman"/>
                <a:ea typeface="+mj-lt"/>
                <a:cs typeface="+mj-lt"/>
              </a:rPr>
              <a:t>Overview of Bank Management Application</a:t>
            </a:r>
            <a:endParaRPr lang="en-US" sz="3600" b="1">
              <a:latin typeface="Times New Roman"/>
              <a:ea typeface="Tahoma"/>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6220" y="92436"/>
            <a:ext cx="1175698" cy="782901"/>
          </a:xfrm>
          <a:prstGeom prst="rect">
            <a:avLst/>
          </a:prstGeom>
        </p:spPr>
      </p:pic>
      <p:sp>
        <p:nvSpPr>
          <p:cNvPr id="7" name="TextBox 6">
            <a:extLst>
              <a:ext uri="{FF2B5EF4-FFF2-40B4-BE49-F238E27FC236}">
                <a16:creationId xmlns:a16="http://schemas.microsoft.com/office/drawing/2014/main" id="{C853F679-8CA1-4434-9D93-AA9F516653C3}"/>
              </a:ext>
            </a:extLst>
          </p:cNvPr>
          <p:cNvSpPr txBox="1"/>
          <p:nvPr/>
        </p:nvSpPr>
        <p:spPr>
          <a:xfrm>
            <a:off x="466164" y="6248400"/>
            <a:ext cx="27432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Times New Roman"/>
            </a:endParaRPr>
          </a:p>
        </p:txBody>
      </p:sp>
    </p:spTree>
    <p:extLst>
      <p:ext uri="{BB962C8B-B14F-4D97-AF65-F5344CB8AC3E}">
        <p14:creationId xmlns:p14="http://schemas.microsoft.com/office/powerpoint/2010/main" val="3074563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03A6C2-FF88-4D3F-ADF8-2517D6117BC5}"/>
              </a:ext>
            </a:extLst>
          </p:cNvPr>
          <p:cNvSpPr>
            <a:spLocks noGrp="1"/>
          </p:cNvSpPr>
          <p:nvPr>
            <p:ph idx="1"/>
          </p:nvPr>
        </p:nvSpPr>
        <p:spPr>
          <a:xfrm>
            <a:off x="838200" y="1825624"/>
            <a:ext cx="10515600" cy="5032375"/>
          </a:xfrm>
          <a:solidFill>
            <a:schemeClr val="bg1"/>
          </a:solidFill>
        </p:spPr>
        <p:txBody>
          <a:bodyPr vert="horz" lIns="0" tIns="0" rIns="0" bIns="0" rtlCol="0" anchor="t">
            <a:noAutofit/>
          </a:bodyPr>
          <a:lstStyle/>
          <a:p>
            <a:pPr marL="0" indent="0">
              <a:buNone/>
            </a:pPr>
            <a:r>
              <a:rPr lang="en-US" sz="2800" b="1" dirty="0">
                <a:solidFill>
                  <a:schemeClr val="tx1">
                    <a:lumMod val="50000"/>
                  </a:schemeClr>
                </a:solidFill>
                <a:cs typeface="Calibri"/>
              </a:rPr>
              <a:t>Scope of the Project:</a:t>
            </a:r>
          </a:p>
          <a:p>
            <a:pPr>
              <a:buNone/>
            </a:pPr>
            <a:r>
              <a:rPr lang="en-US" dirty="0">
                <a:solidFill>
                  <a:schemeClr val="tx1">
                    <a:lumMod val="50000"/>
                  </a:schemeClr>
                </a:solidFill>
                <a:ea typeface="+mn-lt"/>
                <a:cs typeface="+mn-lt"/>
              </a:rPr>
              <a:t>This project can be implemented in any bank by fulfilling basic requirements.</a:t>
            </a:r>
            <a:endParaRPr lang="en-US">
              <a:solidFill>
                <a:schemeClr val="tx1">
                  <a:lumMod val="50000"/>
                </a:schemeClr>
              </a:solidFill>
              <a:cs typeface="Calibri"/>
            </a:endParaRPr>
          </a:p>
          <a:p>
            <a:pPr>
              <a:buNone/>
            </a:pPr>
            <a:endParaRPr lang="en-US" sz="2000" dirty="0">
              <a:solidFill>
                <a:schemeClr val="tx1">
                  <a:lumMod val="50000"/>
                </a:schemeClr>
              </a:solidFill>
              <a:ea typeface="+mn-lt"/>
              <a:cs typeface="+mn-lt"/>
            </a:endParaRPr>
          </a:p>
          <a:p>
            <a:pPr>
              <a:buNone/>
            </a:pPr>
            <a:r>
              <a:rPr lang="en-US" sz="2800" b="1" dirty="0">
                <a:solidFill>
                  <a:schemeClr val="tx1">
                    <a:lumMod val="50000"/>
                  </a:schemeClr>
                </a:solidFill>
                <a:ea typeface="+mn-lt"/>
                <a:cs typeface="+mn-lt"/>
              </a:rPr>
              <a:t>Conclusion of the Project:</a:t>
            </a:r>
            <a:endParaRPr lang="en-US" sz="2800" b="1">
              <a:solidFill>
                <a:schemeClr val="tx1">
                  <a:lumMod val="50000"/>
                </a:schemeClr>
              </a:solidFill>
              <a:cs typeface="Times New Roman"/>
            </a:endParaRPr>
          </a:p>
          <a:p>
            <a:pPr>
              <a:buNone/>
            </a:pPr>
            <a:r>
              <a:rPr lang="en-US" dirty="0">
                <a:solidFill>
                  <a:schemeClr val="tx1">
                    <a:lumMod val="50000"/>
                  </a:schemeClr>
                </a:solidFill>
                <a:ea typeface="+mn-lt"/>
                <a:cs typeface="+mn-lt"/>
              </a:rPr>
              <a:t>This Bank Management Application will allow the superuser to create an</a:t>
            </a:r>
            <a:endParaRPr lang="en-US" dirty="0">
              <a:solidFill>
                <a:schemeClr val="tx1">
                  <a:lumMod val="50000"/>
                </a:schemeClr>
              </a:solidFill>
              <a:cs typeface="Calibri"/>
            </a:endParaRPr>
          </a:p>
          <a:p>
            <a:pPr>
              <a:buNone/>
            </a:pPr>
            <a:r>
              <a:rPr lang="en-US" dirty="0">
                <a:solidFill>
                  <a:schemeClr val="tx1">
                    <a:lumMod val="50000"/>
                  </a:schemeClr>
                </a:solidFill>
                <a:ea typeface="+mn-lt"/>
                <a:cs typeface="+mn-lt"/>
              </a:rPr>
              <a:t>account, handle his profile, </a:t>
            </a:r>
            <a:r>
              <a:rPr lang="en-US" dirty="0">
                <a:ea typeface="+mn-lt"/>
                <a:cs typeface="+mn-lt"/>
              </a:rPr>
              <a:t>manage all admins</a:t>
            </a:r>
            <a:r>
              <a:rPr lang="en-US" dirty="0">
                <a:solidFill>
                  <a:schemeClr val="tx1">
                    <a:lumMod val="50000"/>
                  </a:schemeClr>
                </a:solidFill>
                <a:ea typeface="+mn-lt"/>
                <a:cs typeface="+mn-lt"/>
              </a:rPr>
              <a:t> and perform all functions</a:t>
            </a:r>
            <a:endParaRPr lang="en-US" dirty="0">
              <a:solidFill>
                <a:schemeClr val="tx1">
                  <a:lumMod val="50000"/>
                </a:schemeClr>
              </a:solidFill>
              <a:ea typeface="+mn-lt"/>
              <a:cs typeface="Calibri"/>
            </a:endParaRPr>
          </a:p>
          <a:p>
            <a:pPr>
              <a:buNone/>
            </a:pPr>
            <a:r>
              <a:rPr lang="en-US" dirty="0">
                <a:solidFill>
                  <a:schemeClr val="tx1">
                    <a:lumMod val="50000"/>
                  </a:schemeClr>
                </a:solidFill>
                <a:ea typeface="+mn-lt"/>
                <a:cs typeface="+mn-lt"/>
              </a:rPr>
              <a:t>without manual processing. All information will be updated automatically </a:t>
            </a:r>
            <a:endParaRPr lang="en-US" dirty="0">
              <a:solidFill>
                <a:schemeClr val="tx1">
                  <a:lumMod val="50000"/>
                </a:schemeClr>
              </a:solidFill>
              <a:ea typeface="+mn-lt"/>
              <a:cs typeface="Calibri"/>
            </a:endParaRPr>
          </a:p>
          <a:p>
            <a:pPr>
              <a:buNone/>
            </a:pPr>
            <a:r>
              <a:rPr lang="en-US" dirty="0">
                <a:solidFill>
                  <a:schemeClr val="tx1">
                    <a:lumMod val="50000"/>
                  </a:schemeClr>
                </a:solidFill>
                <a:ea typeface="+mn-lt"/>
                <a:cs typeface="+mn-lt"/>
              </a:rPr>
              <a:t>by using the information stored in the database system.</a:t>
            </a:r>
            <a:endParaRPr lang="en-US" dirty="0">
              <a:solidFill>
                <a:schemeClr val="tx1">
                  <a:lumMod val="50000"/>
                </a:schemeClr>
              </a:solidFill>
              <a:cs typeface="Calibri"/>
            </a:endParaRPr>
          </a:p>
          <a:p>
            <a:pPr marL="0" indent="0">
              <a:buNone/>
            </a:pPr>
            <a:endParaRPr lang="en-US" dirty="0">
              <a:solidFill>
                <a:schemeClr val="tx1">
                  <a:lumMod val="50000"/>
                </a:schemeClr>
              </a:solidFill>
              <a:cs typeface="Times New Roman"/>
            </a:endParaRPr>
          </a:p>
        </p:txBody>
      </p:sp>
      <p:sp>
        <p:nvSpPr>
          <p:cNvPr id="3" name="Slide Number Placeholder 2">
            <a:extLst>
              <a:ext uri="{FF2B5EF4-FFF2-40B4-BE49-F238E27FC236}">
                <a16:creationId xmlns:a16="http://schemas.microsoft.com/office/drawing/2014/main" id="{42BD693B-AB70-4DA3-B29B-0881179436B6}"/>
              </a:ext>
            </a:extLst>
          </p:cNvPr>
          <p:cNvSpPr>
            <a:spLocks noGrp="1"/>
          </p:cNvSpPr>
          <p:nvPr>
            <p:ph type="sldNum" sz="quarter" idx="11"/>
          </p:nvPr>
        </p:nvSpPr>
        <p:spPr/>
        <p:txBody>
          <a:bodyPr/>
          <a:lstStyle/>
          <a:p>
            <a:fld id="{19B51A1E-902D-48AF-9020-955120F399B6}" type="slidenum">
              <a:rPr lang="en-US" noProof="0" smtClean="0"/>
              <a:pPr/>
              <a:t>17</a:t>
            </a:fld>
            <a:endParaRPr lang="en-US" noProof="0" dirty="0"/>
          </a:p>
        </p:txBody>
      </p:sp>
      <p:sp>
        <p:nvSpPr>
          <p:cNvPr id="4" name="Footer Placeholder 3">
            <a:extLst>
              <a:ext uri="{FF2B5EF4-FFF2-40B4-BE49-F238E27FC236}">
                <a16:creationId xmlns:a16="http://schemas.microsoft.com/office/drawing/2014/main" id="{28254743-B722-414B-AD34-F74E514ECABB}"/>
              </a:ext>
            </a:extLst>
          </p:cNvPr>
          <p:cNvSpPr>
            <a:spLocks noGrp="1"/>
          </p:cNvSpPr>
          <p:nvPr>
            <p:ph type="ftr" sz="quarter" idx="12"/>
          </p:nvPr>
        </p:nvSpPr>
        <p:spPr/>
        <p:txBody>
          <a:bodyPr/>
          <a:lstStyle/>
          <a:p>
            <a:r>
              <a:rPr lang="en-US" noProof="0" dirty="0"/>
              <a:t>17</a:t>
            </a:r>
          </a:p>
        </p:txBody>
      </p:sp>
      <p:sp>
        <p:nvSpPr>
          <p:cNvPr id="5" name="Title 4">
            <a:extLst>
              <a:ext uri="{FF2B5EF4-FFF2-40B4-BE49-F238E27FC236}">
                <a16:creationId xmlns:a16="http://schemas.microsoft.com/office/drawing/2014/main" id="{07C9FCE7-EF5E-4382-9B49-635425BF4184}"/>
              </a:ext>
            </a:extLst>
          </p:cNvPr>
          <p:cNvSpPr>
            <a:spLocks noGrp="1"/>
          </p:cNvSpPr>
          <p:nvPr>
            <p:ph type="title"/>
          </p:nvPr>
        </p:nvSpPr>
        <p:spPr/>
        <p:txBody>
          <a:bodyPr>
            <a:normAutofit/>
          </a:bodyPr>
          <a:lstStyle/>
          <a:p>
            <a:r>
              <a:rPr lang="en-US" sz="3600" b="1" dirty="0">
                <a:latin typeface="Times New Roman"/>
                <a:cs typeface="Times New Roman"/>
              </a:rPr>
              <a:t>Scope and Conclusion</a:t>
            </a:r>
            <a:endParaRPr lang="en-US" sz="3600" b="1">
              <a:latin typeface="Times New Roman"/>
              <a:ea typeface="Tahoma"/>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7427" y="0"/>
            <a:ext cx="1234573" cy="866516"/>
          </a:xfrm>
          <a:prstGeom prst="rect">
            <a:avLst/>
          </a:prstGeom>
        </p:spPr>
      </p:pic>
    </p:spTree>
    <p:extLst>
      <p:ext uri="{BB962C8B-B14F-4D97-AF65-F5344CB8AC3E}">
        <p14:creationId xmlns:p14="http://schemas.microsoft.com/office/powerpoint/2010/main" val="370979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159488" y="1772457"/>
            <a:ext cx="5550195" cy="1180214"/>
          </a:xfrm>
        </p:spPr>
        <p:txBody>
          <a:bodyPr vert="horz" lIns="0" tIns="0" rIns="0" bIns="0" rtlCol="0" anchor="b" anchorCtr="0">
            <a:noAutofit/>
          </a:bodyPr>
          <a:lstStyle/>
          <a:p>
            <a:pPr>
              <a:lnSpc>
                <a:spcPct val="100000"/>
              </a:lnSpc>
              <a:spcBef>
                <a:spcPts val="0"/>
              </a:spcBef>
            </a:pPr>
            <a:r>
              <a:rPr lang="en-US" sz="4000">
                <a:latin typeface="Times New Roman"/>
                <a:cs typeface="Times New Roman"/>
              </a:rPr>
              <a:t>Tech Stack</a:t>
            </a:r>
            <a:br>
              <a:rPr lang="en-US" sz="4000">
                <a:latin typeface="Times New Roman"/>
                <a:cs typeface="Times New Roman"/>
              </a:rPr>
            </a:br>
            <a:endParaRPr lang="en-US" sz="4000">
              <a:latin typeface="Times New Roman"/>
              <a:cs typeface="Times New Roman"/>
            </a:endParaRPr>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680484" y="3115339"/>
            <a:ext cx="5167424" cy="2052083"/>
          </a:xfrm>
        </p:spPr>
        <p:txBody>
          <a:bodyPr>
            <a:noAutofit/>
          </a:bodyPr>
          <a:lstStyle/>
          <a:p>
            <a:endParaRPr lang="en-US" sz="2000" b="0" i="0">
              <a:latin typeface="Calibri"/>
              <a:cs typeface="Calibri"/>
            </a:endParaRPr>
          </a:p>
          <a:p>
            <a:endParaRPr lang="en-US" sz="2000" i="0"/>
          </a:p>
          <a:p>
            <a:endParaRPr lang="en-US" sz="2000" i="0"/>
          </a:p>
          <a:p>
            <a:endParaRPr lang="en-US" sz="2000"/>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18</a:t>
            </a:fld>
            <a:endParaRPr lang="en-US"/>
          </a:p>
        </p:txBody>
      </p:sp>
      <p:pic>
        <p:nvPicPr>
          <p:cNvPr id="13" name="Picture 12" descr="logo.png"/>
          <p:cNvPicPr>
            <a:picLocks noChangeAspect="1"/>
          </p:cNvPicPr>
          <p:nvPr/>
        </p:nvPicPr>
        <p:blipFill>
          <a:blip r:embed="rId2"/>
          <a:stretch>
            <a:fillRect/>
          </a:stretch>
        </p:blipFill>
        <p:spPr>
          <a:xfrm>
            <a:off x="10930270" y="0"/>
            <a:ext cx="1261730" cy="1148316"/>
          </a:xfrm>
          <a:prstGeom prst="rect">
            <a:avLst/>
          </a:prstGeom>
        </p:spPr>
      </p:pic>
      <p:sp>
        <p:nvSpPr>
          <p:cNvPr id="2" name="TextBox 1">
            <a:extLst>
              <a:ext uri="{FF2B5EF4-FFF2-40B4-BE49-F238E27FC236}">
                <a16:creationId xmlns:a16="http://schemas.microsoft.com/office/drawing/2014/main" id="{7FEC14C0-E43D-4CEB-83E9-212D7613F9FA}"/>
              </a:ext>
            </a:extLst>
          </p:cNvPr>
          <p:cNvSpPr txBox="1"/>
          <p:nvPr/>
        </p:nvSpPr>
        <p:spPr>
          <a:xfrm>
            <a:off x="718728" y="3204882"/>
            <a:ext cx="4736123" cy="2131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500"/>
              </a:spcAft>
            </a:pPr>
            <a:r>
              <a:rPr lang="en-US" sz="2400" dirty="0">
                <a:solidFill>
                  <a:schemeClr val="tx1">
                    <a:lumMod val="50000"/>
                  </a:schemeClr>
                </a:solidFill>
                <a:latin typeface="Times New Roman"/>
                <a:cs typeface="Times New Roman"/>
              </a:rPr>
              <a:t>To become a Full Stack web developer by gaining knowledge which builds confident and makes us a successful Product Engineer.</a:t>
            </a:r>
            <a:endParaRPr lang="en-US" sz="2400">
              <a:solidFill>
                <a:schemeClr val="tx1">
                  <a:lumMod val="50000"/>
                </a:schemeClr>
              </a:solidFill>
              <a:ea typeface="+mn-lt"/>
              <a:cs typeface="+mn-lt"/>
            </a:endParaRPr>
          </a:p>
          <a:p>
            <a:pPr>
              <a:spcAft>
                <a:spcPts val="1500"/>
              </a:spcAft>
            </a:pPr>
            <a:endParaRPr lang="en-US" sz="2400" dirty="0">
              <a:solidFill>
                <a:schemeClr val="tx1">
                  <a:lumMod val="50000"/>
                </a:schemeClr>
              </a:solidFill>
              <a:latin typeface="Times New Roman"/>
              <a:cs typeface="Times New Roman"/>
            </a:endParaRPr>
          </a:p>
        </p:txBody>
      </p:sp>
      <p:pic>
        <p:nvPicPr>
          <p:cNvPr id="8" name="Picture 9" descr="A screenshot of a computer&#10;&#10;Description generated with high confidence">
            <a:extLst>
              <a:ext uri="{FF2B5EF4-FFF2-40B4-BE49-F238E27FC236}">
                <a16:creationId xmlns:a16="http://schemas.microsoft.com/office/drawing/2014/main" id="{8253DF1E-5E1B-409B-8E45-9EF7154B88E9}"/>
              </a:ext>
            </a:extLst>
          </p:cNvPr>
          <p:cNvPicPr>
            <a:picLocks noGrp="1" noChangeAspect="1"/>
          </p:cNvPicPr>
          <p:nvPr>
            <p:ph type="pic" sz="quarter" idx="17"/>
          </p:nvPr>
        </p:nvPicPr>
        <p:blipFill rotWithShape="1">
          <a:blip r:embed="rId3"/>
          <a:srcRect l="29704" r="29704"/>
          <a:stretch/>
        </p:blipFill>
        <p:spPr>
          <a:xfrm>
            <a:off x="6477748" y="1714500"/>
            <a:ext cx="4930682" cy="3458136"/>
          </a:xfrm>
        </p:spPr>
      </p:pic>
    </p:spTree>
    <p:extLst>
      <p:ext uri="{BB962C8B-B14F-4D97-AF65-F5344CB8AC3E}">
        <p14:creationId xmlns:p14="http://schemas.microsoft.com/office/powerpoint/2010/main" val="3956014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458F72-B196-44E8-88F0-4B6AAEA158EE}"/>
              </a:ext>
            </a:extLst>
          </p:cNvPr>
          <p:cNvSpPr>
            <a:spLocks noGrp="1"/>
          </p:cNvSpPr>
          <p:nvPr>
            <p:ph type="dt" sz="half" idx="10"/>
          </p:nvPr>
        </p:nvSpPr>
        <p:spPr/>
        <p:txBody>
          <a:bodyPr/>
          <a:lstStyle/>
          <a:p>
            <a:r>
              <a:rPr lang="en-US" noProof="0"/>
              <a:t>MM.DD.20XX</a:t>
            </a:r>
          </a:p>
        </p:txBody>
      </p:sp>
      <p:sp>
        <p:nvSpPr>
          <p:cNvPr id="3" name="Footer Placeholder 2">
            <a:extLst>
              <a:ext uri="{FF2B5EF4-FFF2-40B4-BE49-F238E27FC236}">
                <a16:creationId xmlns:a16="http://schemas.microsoft.com/office/drawing/2014/main" id="{C1741852-EAAA-4990-94C0-14526836F027}"/>
              </a:ext>
            </a:extLst>
          </p:cNvPr>
          <p:cNvSpPr>
            <a:spLocks noGrp="1"/>
          </p:cNvSpPr>
          <p:nvPr>
            <p:ph type="ftr" sz="quarter" idx="11"/>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DE724297-A3D6-4343-8575-5AC333980997}"/>
              </a:ext>
            </a:extLst>
          </p:cNvPr>
          <p:cNvSpPr>
            <a:spLocks noGrp="1"/>
          </p:cNvSpPr>
          <p:nvPr>
            <p:ph type="sldNum" sz="quarter" idx="12"/>
          </p:nvPr>
        </p:nvSpPr>
        <p:spPr/>
        <p:txBody>
          <a:bodyPr/>
          <a:lstStyle/>
          <a:p>
            <a:fld id="{D9BB3731-526F-4638-85F8-715D717FFC12}" type="slidenum">
              <a:rPr lang="en-US" noProof="0" smtClean="0"/>
              <a:pPr/>
              <a:t>19</a:t>
            </a:fld>
            <a:endParaRPr lang="en-US" noProof="0"/>
          </a:p>
        </p:txBody>
      </p:sp>
      <p:pic>
        <p:nvPicPr>
          <p:cNvPr id="5" name="Picture 5">
            <a:extLst>
              <a:ext uri="{FF2B5EF4-FFF2-40B4-BE49-F238E27FC236}">
                <a16:creationId xmlns:a16="http://schemas.microsoft.com/office/drawing/2014/main" id="{A49F38A5-A9E0-4E37-8130-F61A2F290036}"/>
              </a:ext>
            </a:extLst>
          </p:cNvPr>
          <p:cNvPicPr>
            <a:picLocks noChangeAspect="1"/>
          </p:cNvPicPr>
          <p:nvPr/>
        </p:nvPicPr>
        <p:blipFill>
          <a:blip r:embed="rId2"/>
          <a:stretch>
            <a:fillRect/>
          </a:stretch>
        </p:blipFill>
        <p:spPr>
          <a:xfrm>
            <a:off x="247650" y="82550"/>
            <a:ext cx="2552700" cy="1714500"/>
          </a:xfrm>
          <a:prstGeom prst="rect">
            <a:avLst/>
          </a:prstGeom>
        </p:spPr>
      </p:pic>
      <p:sp>
        <p:nvSpPr>
          <p:cNvPr id="7" name="TextBox 1">
            <a:extLst>
              <a:ext uri="{FF2B5EF4-FFF2-40B4-BE49-F238E27FC236}">
                <a16:creationId xmlns:a16="http://schemas.microsoft.com/office/drawing/2014/main" id="{F810733B-AEDB-449F-83E9-0C2526B49503}"/>
              </a:ext>
            </a:extLst>
          </p:cNvPr>
          <p:cNvSpPr txBox="1"/>
          <p:nvPr/>
        </p:nvSpPr>
        <p:spPr>
          <a:xfrm>
            <a:off x="812987" y="766669"/>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1"/>
              <a:t>FRONTEND</a:t>
            </a:r>
          </a:p>
        </p:txBody>
      </p:sp>
      <p:pic>
        <p:nvPicPr>
          <p:cNvPr id="8" name="Picture 8" descr="A close up of a device&#10;&#10;Description generated with high confidence">
            <a:extLst>
              <a:ext uri="{FF2B5EF4-FFF2-40B4-BE49-F238E27FC236}">
                <a16:creationId xmlns:a16="http://schemas.microsoft.com/office/drawing/2014/main" id="{AC80BFAC-1C7F-4C29-9260-0B32187323D6}"/>
              </a:ext>
            </a:extLst>
          </p:cNvPr>
          <p:cNvPicPr>
            <a:picLocks noChangeAspect="1"/>
          </p:cNvPicPr>
          <p:nvPr/>
        </p:nvPicPr>
        <p:blipFill>
          <a:blip r:embed="rId3"/>
          <a:stretch>
            <a:fillRect/>
          </a:stretch>
        </p:blipFill>
        <p:spPr>
          <a:xfrm>
            <a:off x="9547225" y="82550"/>
            <a:ext cx="2571750" cy="1714500"/>
          </a:xfrm>
          <a:prstGeom prst="rect">
            <a:avLst/>
          </a:prstGeom>
        </p:spPr>
      </p:pic>
      <p:pic>
        <p:nvPicPr>
          <p:cNvPr id="10" name="Picture 10" descr="A close up of a device&#10;&#10;Description generated with high confidence">
            <a:extLst>
              <a:ext uri="{FF2B5EF4-FFF2-40B4-BE49-F238E27FC236}">
                <a16:creationId xmlns:a16="http://schemas.microsoft.com/office/drawing/2014/main" id="{1B9E954F-D1E3-4828-9141-9AFEF34B1391}"/>
              </a:ext>
            </a:extLst>
          </p:cNvPr>
          <p:cNvPicPr>
            <a:picLocks noChangeAspect="1"/>
          </p:cNvPicPr>
          <p:nvPr/>
        </p:nvPicPr>
        <p:blipFill>
          <a:blip r:embed="rId3"/>
          <a:stretch>
            <a:fillRect/>
          </a:stretch>
        </p:blipFill>
        <p:spPr>
          <a:xfrm>
            <a:off x="3235325" y="31750"/>
            <a:ext cx="2571750" cy="1714500"/>
          </a:xfrm>
          <a:prstGeom prst="rect">
            <a:avLst/>
          </a:prstGeom>
        </p:spPr>
      </p:pic>
      <p:pic>
        <p:nvPicPr>
          <p:cNvPr id="12" name="Picture 12" descr="A close up of a device&#10;&#10;Description generated with high confidence">
            <a:extLst>
              <a:ext uri="{FF2B5EF4-FFF2-40B4-BE49-F238E27FC236}">
                <a16:creationId xmlns:a16="http://schemas.microsoft.com/office/drawing/2014/main" id="{A1D2723B-CAD0-43E8-91A2-ECDE428ACEAB}"/>
              </a:ext>
            </a:extLst>
          </p:cNvPr>
          <p:cNvPicPr>
            <a:picLocks noChangeAspect="1"/>
          </p:cNvPicPr>
          <p:nvPr/>
        </p:nvPicPr>
        <p:blipFill>
          <a:blip r:embed="rId3"/>
          <a:stretch>
            <a:fillRect/>
          </a:stretch>
        </p:blipFill>
        <p:spPr>
          <a:xfrm>
            <a:off x="6257925" y="31750"/>
            <a:ext cx="2571750" cy="1714500"/>
          </a:xfrm>
          <a:prstGeom prst="rect">
            <a:avLst/>
          </a:prstGeom>
        </p:spPr>
      </p:pic>
      <p:sp>
        <p:nvSpPr>
          <p:cNvPr id="14" name="TextBox 1">
            <a:extLst>
              <a:ext uri="{FF2B5EF4-FFF2-40B4-BE49-F238E27FC236}">
                <a16:creationId xmlns:a16="http://schemas.microsoft.com/office/drawing/2014/main" id="{2E8D26E3-7A26-4D9B-9886-1CBF7F904EEB}"/>
              </a:ext>
            </a:extLst>
          </p:cNvPr>
          <p:cNvSpPr txBox="1"/>
          <p:nvPr/>
        </p:nvSpPr>
        <p:spPr>
          <a:xfrm>
            <a:off x="3857438" y="713068"/>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1"/>
              <a:t>BACKEND</a:t>
            </a:r>
          </a:p>
        </p:txBody>
      </p:sp>
      <p:sp>
        <p:nvSpPr>
          <p:cNvPr id="15" name="TextBox 1">
            <a:extLst>
              <a:ext uri="{FF2B5EF4-FFF2-40B4-BE49-F238E27FC236}">
                <a16:creationId xmlns:a16="http://schemas.microsoft.com/office/drawing/2014/main" id="{3506ED4F-656A-4139-99DB-251CCB0845C4}"/>
              </a:ext>
            </a:extLst>
          </p:cNvPr>
          <p:cNvSpPr txBox="1"/>
          <p:nvPr/>
        </p:nvSpPr>
        <p:spPr>
          <a:xfrm>
            <a:off x="6953437" y="710267"/>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1"/>
              <a:t>DevOps</a:t>
            </a:r>
          </a:p>
        </p:txBody>
      </p:sp>
      <p:sp>
        <p:nvSpPr>
          <p:cNvPr id="17" name="TextBox 16">
            <a:extLst>
              <a:ext uri="{FF2B5EF4-FFF2-40B4-BE49-F238E27FC236}">
                <a16:creationId xmlns:a16="http://schemas.microsoft.com/office/drawing/2014/main" id="{E12E5829-C199-40E0-8916-801DB08ACA76}"/>
              </a:ext>
            </a:extLst>
          </p:cNvPr>
          <p:cNvSpPr txBox="1"/>
          <p:nvPr/>
        </p:nvSpPr>
        <p:spPr>
          <a:xfrm>
            <a:off x="10411012" y="7709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DATA</a:t>
            </a:r>
          </a:p>
        </p:txBody>
      </p:sp>
      <p:pic>
        <p:nvPicPr>
          <p:cNvPr id="18" name="Picture 18" descr="A close up of a sign&#10;&#10;Description generated with very high confidence">
            <a:extLst>
              <a:ext uri="{FF2B5EF4-FFF2-40B4-BE49-F238E27FC236}">
                <a16:creationId xmlns:a16="http://schemas.microsoft.com/office/drawing/2014/main" id="{7A4927D1-226E-4F8D-A256-D9125004F686}"/>
              </a:ext>
            </a:extLst>
          </p:cNvPr>
          <p:cNvPicPr>
            <a:picLocks noChangeAspect="1"/>
          </p:cNvPicPr>
          <p:nvPr/>
        </p:nvPicPr>
        <p:blipFill>
          <a:blip r:embed="rId4"/>
          <a:stretch>
            <a:fillRect/>
          </a:stretch>
        </p:blipFill>
        <p:spPr>
          <a:xfrm>
            <a:off x="4763" y="1755775"/>
            <a:ext cx="1666875" cy="1390650"/>
          </a:xfrm>
          <a:prstGeom prst="rect">
            <a:avLst/>
          </a:prstGeom>
        </p:spPr>
      </p:pic>
      <p:cxnSp>
        <p:nvCxnSpPr>
          <p:cNvPr id="20" name="Straight Arrow Connector 19">
            <a:extLst>
              <a:ext uri="{FF2B5EF4-FFF2-40B4-BE49-F238E27FC236}">
                <a16:creationId xmlns:a16="http://schemas.microsoft.com/office/drawing/2014/main" id="{5691DB4C-D626-49EE-9176-56A548BE95FA}"/>
              </a:ext>
            </a:extLst>
          </p:cNvPr>
          <p:cNvCxnSpPr/>
          <p:nvPr/>
        </p:nvCxnSpPr>
        <p:spPr>
          <a:xfrm>
            <a:off x="3048000" y="1574800"/>
            <a:ext cx="12700" cy="5080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6773D26-27C5-4812-8600-3A19ECE34901}"/>
              </a:ext>
            </a:extLst>
          </p:cNvPr>
          <p:cNvCxnSpPr>
            <a:cxnSpLocks/>
          </p:cNvCxnSpPr>
          <p:nvPr/>
        </p:nvCxnSpPr>
        <p:spPr>
          <a:xfrm>
            <a:off x="9294906" y="1460499"/>
            <a:ext cx="12700" cy="50800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B190A2-CC37-424F-AB69-AEDD5458D123}"/>
              </a:ext>
            </a:extLst>
          </p:cNvPr>
          <p:cNvCxnSpPr>
            <a:cxnSpLocks/>
          </p:cNvCxnSpPr>
          <p:nvPr/>
        </p:nvCxnSpPr>
        <p:spPr>
          <a:xfrm>
            <a:off x="6083300" y="1574799"/>
            <a:ext cx="12700" cy="5080000"/>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7" name="Picture 27" descr="A picture containing drawing&#10;&#10;Description generated with very high confidence">
            <a:extLst>
              <a:ext uri="{FF2B5EF4-FFF2-40B4-BE49-F238E27FC236}">
                <a16:creationId xmlns:a16="http://schemas.microsoft.com/office/drawing/2014/main" id="{D9E1DBF9-6DEC-4FEB-89B5-4AAD3D13E0FA}"/>
              </a:ext>
            </a:extLst>
          </p:cNvPr>
          <p:cNvPicPr>
            <a:picLocks noChangeAspect="1"/>
          </p:cNvPicPr>
          <p:nvPr/>
        </p:nvPicPr>
        <p:blipFill>
          <a:blip r:embed="rId5"/>
          <a:stretch>
            <a:fillRect/>
          </a:stretch>
        </p:blipFill>
        <p:spPr>
          <a:xfrm>
            <a:off x="1590675" y="2727325"/>
            <a:ext cx="1314450" cy="1276350"/>
          </a:xfrm>
          <a:prstGeom prst="rect">
            <a:avLst/>
          </a:prstGeom>
        </p:spPr>
      </p:pic>
      <p:pic>
        <p:nvPicPr>
          <p:cNvPr id="29" name="Picture 29" descr="A close up of a sign&#10;&#10;Description generated with high confidence">
            <a:extLst>
              <a:ext uri="{FF2B5EF4-FFF2-40B4-BE49-F238E27FC236}">
                <a16:creationId xmlns:a16="http://schemas.microsoft.com/office/drawing/2014/main" id="{C1FD118C-7A57-4AE6-B531-D9A785E31E63}"/>
              </a:ext>
            </a:extLst>
          </p:cNvPr>
          <p:cNvPicPr>
            <a:picLocks noChangeAspect="1"/>
          </p:cNvPicPr>
          <p:nvPr/>
        </p:nvPicPr>
        <p:blipFill>
          <a:blip r:embed="rId6"/>
          <a:stretch>
            <a:fillRect/>
          </a:stretch>
        </p:blipFill>
        <p:spPr>
          <a:xfrm>
            <a:off x="246063" y="3914775"/>
            <a:ext cx="1057275" cy="1162050"/>
          </a:xfrm>
          <a:prstGeom prst="rect">
            <a:avLst/>
          </a:prstGeom>
        </p:spPr>
      </p:pic>
      <p:pic>
        <p:nvPicPr>
          <p:cNvPr id="31" name="Picture 31" descr="A close up of a sign&#10;&#10;Description generated with very high confidence">
            <a:extLst>
              <a:ext uri="{FF2B5EF4-FFF2-40B4-BE49-F238E27FC236}">
                <a16:creationId xmlns:a16="http://schemas.microsoft.com/office/drawing/2014/main" id="{E64CA1D2-5811-463D-9999-C8B5734D3D39}"/>
              </a:ext>
            </a:extLst>
          </p:cNvPr>
          <p:cNvPicPr>
            <a:picLocks noChangeAspect="1"/>
          </p:cNvPicPr>
          <p:nvPr/>
        </p:nvPicPr>
        <p:blipFill>
          <a:blip r:embed="rId7"/>
          <a:stretch>
            <a:fillRect/>
          </a:stretch>
        </p:blipFill>
        <p:spPr>
          <a:xfrm>
            <a:off x="1663700" y="4778375"/>
            <a:ext cx="1143000" cy="1162050"/>
          </a:xfrm>
          <a:prstGeom prst="rect">
            <a:avLst/>
          </a:prstGeom>
        </p:spPr>
      </p:pic>
      <p:pic>
        <p:nvPicPr>
          <p:cNvPr id="33" name="Picture 33" descr="A picture containing drawing, food&#10;&#10;Description generated with very high confidence">
            <a:extLst>
              <a:ext uri="{FF2B5EF4-FFF2-40B4-BE49-F238E27FC236}">
                <a16:creationId xmlns:a16="http://schemas.microsoft.com/office/drawing/2014/main" id="{F696772A-F24E-4308-AA68-C045797633CD}"/>
              </a:ext>
            </a:extLst>
          </p:cNvPr>
          <p:cNvPicPr>
            <a:picLocks noChangeAspect="1"/>
          </p:cNvPicPr>
          <p:nvPr/>
        </p:nvPicPr>
        <p:blipFill>
          <a:blip r:embed="rId8"/>
          <a:stretch>
            <a:fillRect/>
          </a:stretch>
        </p:blipFill>
        <p:spPr>
          <a:xfrm>
            <a:off x="3236913" y="1858963"/>
            <a:ext cx="1171575" cy="1285875"/>
          </a:xfrm>
          <a:prstGeom prst="rect">
            <a:avLst/>
          </a:prstGeom>
        </p:spPr>
      </p:pic>
      <p:pic>
        <p:nvPicPr>
          <p:cNvPr id="35" name="Picture 35" descr="A picture containing drawing&#10;&#10;Description generated with very high confidence">
            <a:extLst>
              <a:ext uri="{FF2B5EF4-FFF2-40B4-BE49-F238E27FC236}">
                <a16:creationId xmlns:a16="http://schemas.microsoft.com/office/drawing/2014/main" id="{F22BFD92-D360-4148-8EA6-B7EFE2E1511F}"/>
              </a:ext>
            </a:extLst>
          </p:cNvPr>
          <p:cNvPicPr>
            <a:picLocks noChangeAspect="1"/>
          </p:cNvPicPr>
          <p:nvPr/>
        </p:nvPicPr>
        <p:blipFill>
          <a:blip r:embed="rId9"/>
          <a:stretch>
            <a:fillRect/>
          </a:stretch>
        </p:blipFill>
        <p:spPr>
          <a:xfrm>
            <a:off x="4289425" y="3275013"/>
            <a:ext cx="1657350" cy="638175"/>
          </a:xfrm>
          <a:prstGeom prst="rect">
            <a:avLst/>
          </a:prstGeom>
        </p:spPr>
      </p:pic>
      <p:pic>
        <p:nvPicPr>
          <p:cNvPr id="37" name="Picture 37" descr="A picture containing drawing&#10;&#10;Description generated with very high confidence">
            <a:extLst>
              <a:ext uri="{FF2B5EF4-FFF2-40B4-BE49-F238E27FC236}">
                <a16:creationId xmlns:a16="http://schemas.microsoft.com/office/drawing/2014/main" id="{08DC1A6B-9C3D-41F3-9C5D-1FDC2113CDA8}"/>
              </a:ext>
            </a:extLst>
          </p:cNvPr>
          <p:cNvPicPr>
            <a:picLocks noChangeAspect="1"/>
          </p:cNvPicPr>
          <p:nvPr/>
        </p:nvPicPr>
        <p:blipFill>
          <a:blip r:embed="rId10"/>
          <a:stretch>
            <a:fillRect/>
          </a:stretch>
        </p:blipFill>
        <p:spPr>
          <a:xfrm>
            <a:off x="3230563" y="4095750"/>
            <a:ext cx="1590675" cy="800100"/>
          </a:xfrm>
          <a:prstGeom prst="rect">
            <a:avLst/>
          </a:prstGeom>
        </p:spPr>
      </p:pic>
      <p:pic>
        <p:nvPicPr>
          <p:cNvPr id="39" name="Picture 39" descr="A picture containing food&#10;&#10;Description generated with very high confidence">
            <a:extLst>
              <a:ext uri="{FF2B5EF4-FFF2-40B4-BE49-F238E27FC236}">
                <a16:creationId xmlns:a16="http://schemas.microsoft.com/office/drawing/2014/main" id="{1E9F9699-00A1-47D1-8C0B-6A5077BA8DBA}"/>
              </a:ext>
            </a:extLst>
          </p:cNvPr>
          <p:cNvPicPr>
            <a:picLocks noChangeAspect="1"/>
          </p:cNvPicPr>
          <p:nvPr/>
        </p:nvPicPr>
        <p:blipFill>
          <a:blip r:embed="rId11"/>
          <a:stretch>
            <a:fillRect/>
          </a:stretch>
        </p:blipFill>
        <p:spPr>
          <a:xfrm>
            <a:off x="4286250" y="5187950"/>
            <a:ext cx="1485900" cy="952500"/>
          </a:xfrm>
          <a:prstGeom prst="rect">
            <a:avLst/>
          </a:prstGeom>
        </p:spPr>
      </p:pic>
      <p:pic>
        <p:nvPicPr>
          <p:cNvPr id="41" name="Picture 41" descr="A picture containing drawing&#10;&#10;Description generated with very high confidence">
            <a:extLst>
              <a:ext uri="{FF2B5EF4-FFF2-40B4-BE49-F238E27FC236}">
                <a16:creationId xmlns:a16="http://schemas.microsoft.com/office/drawing/2014/main" id="{33B4D89E-4B47-4915-8E5F-D5C04A58D33E}"/>
              </a:ext>
            </a:extLst>
          </p:cNvPr>
          <p:cNvPicPr>
            <a:picLocks noChangeAspect="1"/>
          </p:cNvPicPr>
          <p:nvPr/>
        </p:nvPicPr>
        <p:blipFill>
          <a:blip r:embed="rId12"/>
          <a:stretch>
            <a:fillRect/>
          </a:stretch>
        </p:blipFill>
        <p:spPr>
          <a:xfrm>
            <a:off x="6642100" y="3550171"/>
            <a:ext cx="2152650" cy="2143125"/>
          </a:xfrm>
          <a:prstGeom prst="rect">
            <a:avLst/>
          </a:prstGeom>
        </p:spPr>
      </p:pic>
      <p:pic>
        <p:nvPicPr>
          <p:cNvPr id="43" name="Picture 43" descr="A picture containing drawing&#10;&#10;Description generated with very high confidence">
            <a:extLst>
              <a:ext uri="{FF2B5EF4-FFF2-40B4-BE49-F238E27FC236}">
                <a16:creationId xmlns:a16="http://schemas.microsoft.com/office/drawing/2014/main" id="{450E1A54-464F-4203-BDD2-172D56D1C1BC}"/>
              </a:ext>
            </a:extLst>
          </p:cNvPr>
          <p:cNvPicPr>
            <a:picLocks noChangeAspect="1"/>
          </p:cNvPicPr>
          <p:nvPr/>
        </p:nvPicPr>
        <p:blipFill>
          <a:blip r:embed="rId13"/>
          <a:stretch>
            <a:fillRect/>
          </a:stretch>
        </p:blipFill>
        <p:spPr>
          <a:xfrm>
            <a:off x="9494371" y="3505573"/>
            <a:ext cx="2565400" cy="1333500"/>
          </a:xfrm>
          <a:prstGeom prst="rect">
            <a:avLst/>
          </a:prstGeom>
        </p:spPr>
      </p:pic>
      <p:pic>
        <p:nvPicPr>
          <p:cNvPr id="6" name="Picture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49133" y="1818934"/>
            <a:ext cx="2588585" cy="1456079"/>
          </a:xfrm>
          <a:prstGeom prst="rect">
            <a:avLst/>
          </a:prstGeom>
        </p:spPr>
      </p:pic>
    </p:spTree>
    <p:extLst>
      <p:ext uri="{BB962C8B-B14F-4D97-AF65-F5344CB8AC3E}">
        <p14:creationId xmlns:p14="http://schemas.microsoft.com/office/powerpoint/2010/main" val="230673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a:xfrm>
            <a:off x="839788" y="2486025"/>
            <a:ext cx="5879592" cy="2467055"/>
          </a:xfrm>
        </p:spPr>
        <p:txBody>
          <a:bodyPr>
            <a:normAutofit fontScale="90000"/>
          </a:bodyPr>
          <a:lstStyle/>
          <a:p>
            <a:r>
              <a:rPr lang="en-US"/>
              <a:t>The Ask- Where we Started</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0351" y="103639"/>
            <a:ext cx="1346898" cy="892648"/>
          </a:xfrm>
          <a:prstGeom prst="rect">
            <a:avLst/>
          </a:prstGeom>
        </p:spPr>
      </p:pic>
    </p:spTree>
    <p:extLst>
      <p:ext uri="{BB962C8B-B14F-4D97-AF65-F5344CB8AC3E}">
        <p14:creationId xmlns:p14="http://schemas.microsoft.com/office/powerpoint/2010/main" val="10577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170694" y="1906928"/>
            <a:ext cx="5550195" cy="1180214"/>
          </a:xfrm>
        </p:spPr>
        <p:txBody>
          <a:bodyPr>
            <a:normAutofit/>
          </a:bodyPr>
          <a:lstStyle/>
          <a:p>
            <a:pPr>
              <a:lnSpc>
                <a:spcPct val="100000"/>
              </a:lnSpc>
              <a:spcBef>
                <a:spcPts val="0"/>
              </a:spcBef>
              <a:spcAft>
                <a:spcPts val="1500"/>
              </a:spcAft>
            </a:pPr>
            <a:r>
              <a:rPr lang="en-US" sz="4000">
                <a:latin typeface="Times New Roman"/>
                <a:ea typeface="+mj-lt"/>
                <a:cs typeface="+mj-lt"/>
              </a:rPr>
              <a:t>Development</a:t>
            </a:r>
          </a:p>
          <a:p>
            <a:pPr>
              <a:lnSpc>
                <a:spcPct val="100000"/>
              </a:lnSpc>
              <a:spcBef>
                <a:spcPts val="0"/>
              </a:spcBef>
            </a:pPr>
            <a:endParaRPr lang="en-US" dirty="0">
              <a:latin typeface="Times New Roman"/>
              <a:cs typeface="Times New Roman"/>
            </a:endParaRPr>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680484" y="3115339"/>
            <a:ext cx="5167424" cy="2052083"/>
          </a:xfrm>
        </p:spPr>
        <p:txBody>
          <a:bodyPr>
            <a:noAutofit/>
          </a:bodyPr>
          <a:lstStyle/>
          <a:p>
            <a:endParaRPr lang="en-US" sz="2000" b="0" i="0">
              <a:latin typeface="Calibri"/>
              <a:cs typeface="Calibri"/>
            </a:endParaRPr>
          </a:p>
          <a:p>
            <a:endParaRPr lang="en-US" sz="2000" i="0"/>
          </a:p>
          <a:p>
            <a:endParaRPr lang="en-US" sz="2000" i="0"/>
          </a:p>
          <a:p>
            <a:endParaRPr lang="en-US" sz="2000"/>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20</a:t>
            </a:fld>
            <a:endParaRPr lang="en-US"/>
          </a:p>
        </p:txBody>
      </p:sp>
      <p:pic>
        <p:nvPicPr>
          <p:cNvPr id="13" name="Picture 12" descr="logo.png"/>
          <p:cNvPicPr>
            <a:picLocks noChangeAspect="1"/>
          </p:cNvPicPr>
          <p:nvPr/>
        </p:nvPicPr>
        <p:blipFill>
          <a:blip r:embed="rId2"/>
          <a:stretch>
            <a:fillRect/>
          </a:stretch>
        </p:blipFill>
        <p:spPr>
          <a:xfrm>
            <a:off x="10930270" y="0"/>
            <a:ext cx="1261730" cy="1148316"/>
          </a:xfrm>
          <a:prstGeom prst="rect">
            <a:avLst/>
          </a:prstGeom>
        </p:spPr>
      </p:pic>
      <p:sp>
        <p:nvSpPr>
          <p:cNvPr id="2" name="TextBox 1">
            <a:extLst>
              <a:ext uri="{FF2B5EF4-FFF2-40B4-BE49-F238E27FC236}">
                <a16:creationId xmlns:a16="http://schemas.microsoft.com/office/drawing/2014/main" id="{7FEC14C0-E43D-4CEB-83E9-212D7613F9FA}"/>
              </a:ext>
            </a:extLst>
          </p:cNvPr>
          <p:cNvSpPr txBox="1"/>
          <p:nvPr/>
        </p:nvSpPr>
        <p:spPr>
          <a:xfrm>
            <a:off x="797169" y="3048000"/>
            <a:ext cx="47361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500"/>
              </a:spcAft>
            </a:pPr>
            <a:endParaRPr lang="en-US" sz="2400" dirty="0">
              <a:solidFill>
                <a:schemeClr val="tx2">
                  <a:lumMod val="50000"/>
                </a:schemeClr>
              </a:solidFill>
              <a:latin typeface="Times New Roman"/>
              <a:cs typeface="Times New Roman"/>
            </a:endParaRPr>
          </a:p>
        </p:txBody>
      </p:sp>
      <p:pic>
        <p:nvPicPr>
          <p:cNvPr id="8" name="Picture 9" descr="A close up of a logo&#10;&#10;Description generated with high confidence">
            <a:extLst>
              <a:ext uri="{FF2B5EF4-FFF2-40B4-BE49-F238E27FC236}">
                <a16:creationId xmlns:a16="http://schemas.microsoft.com/office/drawing/2014/main" id="{8253DF1E-5E1B-409B-8E45-9EF7154B88E9}"/>
              </a:ext>
            </a:extLst>
          </p:cNvPr>
          <p:cNvPicPr>
            <a:picLocks noGrp="1" noChangeAspect="1"/>
          </p:cNvPicPr>
          <p:nvPr>
            <p:ph type="pic" sz="quarter" idx="17"/>
          </p:nvPr>
        </p:nvPicPr>
        <p:blipFill rotWithShape="1">
          <a:blip r:embed="rId3"/>
          <a:srcRect l="29704" r="29704"/>
          <a:stretch/>
        </p:blipFill>
        <p:spPr>
          <a:xfrm>
            <a:off x="6780306" y="1979313"/>
            <a:ext cx="4672947" cy="2894891"/>
          </a:xfrm>
        </p:spPr>
      </p:pic>
      <p:sp>
        <p:nvSpPr>
          <p:cNvPr id="3" name="TextBox 2">
            <a:extLst>
              <a:ext uri="{FF2B5EF4-FFF2-40B4-BE49-F238E27FC236}">
                <a16:creationId xmlns:a16="http://schemas.microsoft.com/office/drawing/2014/main" id="{500A3B38-114E-410F-A28C-DD47A46812A2}"/>
              </a:ext>
            </a:extLst>
          </p:cNvPr>
          <p:cNvSpPr txBox="1"/>
          <p:nvPr/>
        </p:nvSpPr>
        <p:spPr>
          <a:xfrm>
            <a:off x="645459" y="3211607"/>
            <a:ext cx="39422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500"/>
              </a:spcAft>
            </a:pPr>
            <a:r>
              <a:rPr lang="en-US" sz="2400" b="0" i="0" u="none" strike="noStrike" dirty="0">
                <a:solidFill>
                  <a:srgbClr val="003742"/>
                </a:solidFill>
                <a:latin typeface="Times New Roman"/>
                <a:ea typeface="Times New Roman"/>
                <a:cs typeface="Times New Roman"/>
              </a:rPr>
              <a:t>Full Stack </a:t>
            </a:r>
            <a:r>
              <a:rPr lang="en-US" sz="2400" dirty="0">
                <a:solidFill>
                  <a:srgbClr val="003742"/>
                </a:solidFill>
                <a:latin typeface="Times New Roman"/>
                <a:ea typeface="Times New Roman"/>
                <a:cs typeface="Times New Roman"/>
              </a:rPr>
              <a:t>Development</a:t>
            </a:r>
            <a:endParaRPr lang="en-US" sz="2400">
              <a:cs typeface="Times New Roman"/>
            </a:endParaRPr>
          </a:p>
        </p:txBody>
      </p:sp>
    </p:spTree>
    <p:extLst>
      <p:ext uri="{BB962C8B-B14F-4D97-AF65-F5344CB8AC3E}">
        <p14:creationId xmlns:p14="http://schemas.microsoft.com/office/powerpoint/2010/main" val="32814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58010-41A0-45EE-8CD7-2DA7A42A758F}"/>
              </a:ext>
            </a:extLst>
          </p:cNvPr>
          <p:cNvSpPr txBox="1"/>
          <p:nvPr/>
        </p:nvSpPr>
        <p:spPr>
          <a:xfrm>
            <a:off x="647031" y="165768"/>
            <a:ext cx="61120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Times New Roman"/>
                <a:cs typeface="Arial"/>
              </a:rPr>
              <a:t>Full Stack Architecture</a:t>
            </a:r>
          </a:p>
        </p:txBody>
      </p:sp>
      <p:sp>
        <p:nvSpPr>
          <p:cNvPr id="11" name="Rectangle 10">
            <a:extLst>
              <a:ext uri="{FF2B5EF4-FFF2-40B4-BE49-F238E27FC236}">
                <a16:creationId xmlns:a16="http://schemas.microsoft.com/office/drawing/2014/main" id="{55B45715-4A66-4BBD-AC86-0CFA71BE5290}"/>
              </a:ext>
            </a:extLst>
          </p:cNvPr>
          <p:cNvSpPr/>
          <p:nvPr/>
        </p:nvSpPr>
        <p:spPr>
          <a:xfrm>
            <a:off x="2844800" y="1715168"/>
            <a:ext cx="1235241" cy="413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UI/UX</a:t>
            </a:r>
            <a:endParaRPr lang="en-US" b="1">
              <a:solidFill>
                <a:schemeClr val="tx1"/>
              </a:solidFill>
            </a:endParaRPr>
          </a:p>
        </p:txBody>
      </p:sp>
      <p:sp>
        <p:nvSpPr>
          <p:cNvPr id="12" name="Rectangle 11">
            <a:extLst>
              <a:ext uri="{FF2B5EF4-FFF2-40B4-BE49-F238E27FC236}">
                <a16:creationId xmlns:a16="http://schemas.microsoft.com/office/drawing/2014/main" id="{E093808D-B3EC-48EA-A45B-7E596461D0B2}"/>
              </a:ext>
            </a:extLst>
          </p:cNvPr>
          <p:cNvSpPr/>
          <p:nvPr/>
        </p:nvSpPr>
        <p:spPr>
          <a:xfrm>
            <a:off x="5692274" y="1822114"/>
            <a:ext cx="1355557" cy="4109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Spring</a:t>
            </a:r>
          </a:p>
          <a:p>
            <a:pPr algn="ctr"/>
            <a:r>
              <a:rPr lang="en-US" b="1">
                <a:solidFill>
                  <a:schemeClr val="tx1"/>
                </a:solidFill>
                <a:cs typeface="Arial"/>
              </a:rPr>
              <a:t>Boot</a:t>
            </a:r>
            <a:endParaRPr lang="en-US" b="1" dirty="0">
              <a:solidFill>
                <a:schemeClr val="tx1"/>
              </a:solidFill>
              <a:cs typeface="Arial"/>
            </a:endParaRPr>
          </a:p>
        </p:txBody>
      </p:sp>
      <p:sp>
        <p:nvSpPr>
          <p:cNvPr id="13" name="Rectangle 12">
            <a:extLst>
              <a:ext uri="{FF2B5EF4-FFF2-40B4-BE49-F238E27FC236}">
                <a16:creationId xmlns:a16="http://schemas.microsoft.com/office/drawing/2014/main" id="{EFC17B82-C5CB-4C1C-A752-5C55EFC8C6E9}"/>
              </a:ext>
            </a:extLst>
          </p:cNvPr>
          <p:cNvSpPr/>
          <p:nvPr/>
        </p:nvSpPr>
        <p:spPr>
          <a:xfrm>
            <a:off x="8192167" y="1634957"/>
            <a:ext cx="1355557" cy="4162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ORM/</a:t>
            </a:r>
          </a:p>
          <a:p>
            <a:pPr algn="ctr"/>
            <a:r>
              <a:rPr lang="en-US" b="1">
                <a:solidFill>
                  <a:schemeClr val="tx1"/>
                </a:solidFill>
                <a:cs typeface="Arial"/>
              </a:rPr>
              <a:t>Database</a:t>
            </a:r>
            <a:endParaRPr lang="en-US" b="1" dirty="0">
              <a:solidFill>
                <a:schemeClr val="tx1"/>
              </a:solidFill>
              <a:cs typeface="Arial"/>
            </a:endParaRPr>
          </a:p>
        </p:txBody>
      </p:sp>
      <p:sp>
        <p:nvSpPr>
          <p:cNvPr id="14" name="Oval 13">
            <a:extLst>
              <a:ext uri="{FF2B5EF4-FFF2-40B4-BE49-F238E27FC236}">
                <a16:creationId xmlns:a16="http://schemas.microsoft.com/office/drawing/2014/main" id="{C5645A47-0CF0-47A0-8C8D-DC3377D0C976}"/>
              </a:ext>
            </a:extLst>
          </p:cNvPr>
          <p:cNvSpPr/>
          <p:nvPr/>
        </p:nvSpPr>
        <p:spPr>
          <a:xfrm>
            <a:off x="434308" y="3021097"/>
            <a:ext cx="1609556" cy="14090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Browser</a:t>
            </a:r>
            <a:endParaRPr lang="en-US" b="1">
              <a:solidFill>
                <a:schemeClr val="tx1"/>
              </a:solidFill>
            </a:endParaRPr>
          </a:p>
        </p:txBody>
      </p:sp>
      <p:sp>
        <p:nvSpPr>
          <p:cNvPr id="15" name="Cylinder 14">
            <a:extLst>
              <a:ext uri="{FF2B5EF4-FFF2-40B4-BE49-F238E27FC236}">
                <a16:creationId xmlns:a16="http://schemas.microsoft.com/office/drawing/2014/main" id="{65D1EBCC-E796-4B05-9CB9-699EFE0D2850}"/>
              </a:ext>
            </a:extLst>
          </p:cNvPr>
          <p:cNvSpPr/>
          <p:nvPr/>
        </p:nvSpPr>
        <p:spPr>
          <a:xfrm>
            <a:off x="10402971" y="3013095"/>
            <a:ext cx="914400" cy="1216152"/>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DB</a:t>
            </a:r>
            <a:endParaRPr lang="en-US" b="1" dirty="0">
              <a:solidFill>
                <a:schemeClr val="tx1"/>
              </a:solidFill>
              <a:cs typeface="Arial"/>
            </a:endParaRPr>
          </a:p>
        </p:txBody>
      </p:sp>
      <p:cxnSp>
        <p:nvCxnSpPr>
          <p:cNvPr id="19" name="Straight Arrow Connector 18">
            <a:extLst>
              <a:ext uri="{FF2B5EF4-FFF2-40B4-BE49-F238E27FC236}">
                <a16:creationId xmlns:a16="http://schemas.microsoft.com/office/drawing/2014/main" id="{5259AD45-713C-4702-85AB-C29C48C82FAE}"/>
              </a:ext>
            </a:extLst>
          </p:cNvPr>
          <p:cNvCxnSpPr/>
          <p:nvPr/>
        </p:nvCxnSpPr>
        <p:spPr>
          <a:xfrm>
            <a:off x="4076366" y="3013577"/>
            <a:ext cx="1622926" cy="5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C9AB75B2-A72F-4BC6-AEC0-1520A16C08D3}"/>
              </a:ext>
            </a:extLst>
          </p:cNvPr>
          <p:cNvCxnSpPr>
            <a:cxnSpLocks/>
          </p:cNvCxnSpPr>
          <p:nvPr/>
        </p:nvCxnSpPr>
        <p:spPr>
          <a:xfrm flipH="1" flipV="1">
            <a:off x="4028240" y="4208714"/>
            <a:ext cx="1665703" cy="2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2F499AED-AFC6-404C-8A4B-C26BB524EC15}"/>
              </a:ext>
            </a:extLst>
          </p:cNvPr>
          <p:cNvCxnSpPr>
            <a:cxnSpLocks/>
          </p:cNvCxnSpPr>
          <p:nvPr/>
        </p:nvCxnSpPr>
        <p:spPr>
          <a:xfrm flipV="1">
            <a:off x="1843839" y="3232820"/>
            <a:ext cx="967874" cy="8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6B30D51-E4AB-421F-9852-F69BB1E42B0E}"/>
              </a:ext>
            </a:extLst>
          </p:cNvPr>
          <p:cNvCxnSpPr>
            <a:cxnSpLocks/>
          </p:cNvCxnSpPr>
          <p:nvPr/>
        </p:nvCxnSpPr>
        <p:spPr>
          <a:xfrm flipH="1">
            <a:off x="1996240" y="3855787"/>
            <a:ext cx="850230" cy="187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31EA5320-F63D-48A3-860A-9CC0DC5DE96B}"/>
              </a:ext>
            </a:extLst>
          </p:cNvPr>
          <p:cNvCxnSpPr>
            <a:cxnSpLocks/>
          </p:cNvCxnSpPr>
          <p:nvPr/>
        </p:nvCxnSpPr>
        <p:spPr>
          <a:xfrm>
            <a:off x="7044155" y="2946734"/>
            <a:ext cx="1155032" cy="5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45EB7E0-FD22-41F9-96D6-319B2DF75586}"/>
              </a:ext>
            </a:extLst>
          </p:cNvPr>
          <p:cNvCxnSpPr>
            <a:cxnSpLocks/>
          </p:cNvCxnSpPr>
          <p:nvPr/>
        </p:nvCxnSpPr>
        <p:spPr>
          <a:xfrm flipH="1" flipV="1">
            <a:off x="7009397" y="4208714"/>
            <a:ext cx="1157704" cy="2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6759AD95-1BBD-410C-9D27-FB6E083F063F}"/>
              </a:ext>
            </a:extLst>
          </p:cNvPr>
          <p:cNvCxnSpPr>
            <a:cxnSpLocks/>
          </p:cNvCxnSpPr>
          <p:nvPr/>
        </p:nvCxnSpPr>
        <p:spPr>
          <a:xfrm flipH="1" flipV="1">
            <a:off x="9495924" y="4034924"/>
            <a:ext cx="903703" cy="34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E05D649D-6713-44F8-A5EA-8F624006BE21}"/>
              </a:ext>
            </a:extLst>
          </p:cNvPr>
          <p:cNvCxnSpPr>
            <a:cxnSpLocks/>
          </p:cNvCxnSpPr>
          <p:nvPr/>
        </p:nvCxnSpPr>
        <p:spPr>
          <a:xfrm>
            <a:off x="9544049" y="3414629"/>
            <a:ext cx="860927" cy="187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C2B5587E-D5B9-44B4-B0E9-CE96F7023C7A}"/>
              </a:ext>
            </a:extLst>
          </p:cNvPr>
          <p:cNvCxnSpPr/>
          <p:nvPr/>
        </p:nvCxnSpPr>
        <p:spPr>
          <a:xfrm>
            <a:off x="4874295" y="1405189"/>
            <a:ext cx="26736" cy="538747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85F84AF-1F6B-4983-B57B-B643A0B11970}"/>
              </a:ext>
            </a:extLst>
          </p:cNvPr>
          <p:cNvCxnSpPr/>
          <p:nvPr/>
        </p:nvCxnSpPr>
        <p:spPr>
          <a:xfrm flipV="1">
            <a:off x="2851483" y="6098674"/>
            <a:ext cx="1997242" cy="80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355B19B0-0984-4A55-A753-CC686661578E}"/>
              </a:ext>
            </a:extLst>
          </p:cNvPr>
          <p:cNvCxnSpPr>
            <a:cxnSpLocks/>
          </p:cNvCxnSpPr>
          <p:nvPr/>
        </p:nvCxnSpPr>
        <p:spPr>
          <a:xfrm>
            <a:off x="298114" y="6547850"/>
            <a:ext cx="4617452" cy="4545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C1968B98-8EA7-4603-A857-BC5BEA5CF7E5}"/>
              </a:ext>
            </a:extLst>
          </p:cNvPr>
          <p:cNvCxnSpPr>
            <a:cxnSpLocks/>
          </p:cNvCxnSpPr>
          <p:nvPr/>
        </p:nvCxnSpPr>
        <p:spPr>
          <a:xfrm>
            <a:off x="4843377" y="6093324"/>
            <a:ext cx="5125451" cy="1871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B613CB57-784D-4D9D-839B-A13ECEC7EE20}"/>
              </a:ext>
            </a:extLst>
          </p:cNvPr>
          <p:cNvCxnSpPr>
            <a:cxnSpLocks/>
          </p:cNvCxnSpPr>
          <p:nvPr/>
        </p:nvCxnSpPr>
        <p:spPr>
          <a:xfrm>
            <a:off x="4884848" y="6459617"/>
            <a:ext cx="5071978" cy="3208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7805E47E-638D-47D3-8791-756F1F1520C9}"/>
              </a:ext>
            </a:extLst>
          </p:cNvPr>
          <p:cNvSpPr txBox="1"/>
          <p:nvPr/>
        </p:nvSpPr>
        <p:spPr>
          <a:xfrm>
            <a:off x="1571959" y="1959643"/>
            <a:ext cx="113899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XML HTTP</a:t>
            </a:r>
          </a:p>
          <a:p>
            <a:r>
              <a:rPr lang="en-US">
                <a:cs typeface="Arial"/>
              </a:rPr>
              <a:t>Request</a:t>
            </a:r>
            <a:endParaRPr lang="en-US" dirty="0">
              <a:cs typeface="Arial"/>
            </a:endParaRPr>
          </a:p>
        </p:txBody>
      </p:sp>
      <p:sp>
        <p:nvSpPr>
          <p:cNvPr id="33" name="TextBox 32">
            <a:extLst>
              <a:ext uri="{FF2B5EF4-FFF2-40B4-BE49-F238E27FC236}">
                <a16:creationId xmlns:a16="http://schemas.microsoft.com/office/drawing/2014/main" id="{E8291291-8D3C-4876-BE46-AFCCEFEA2DC6}"/>
              </a:ext>
            </a:extLst>
          </p:cNvPr>
          <p:cNvSpPr txBox="1"/>
          <p:nvPr/>
        </p:nvSpPr>
        <p:spPr>
          <a:xfrm>
            <a:off x="1714834" y="4214728"/>
            <a:ext cx="12325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XML HTTP</a:t>
            </a:r>
          </a:p>
          <a:p>
            <a:pPr algn="l"/>
            <a:r>
              <a:rPr lang="en-US">
                <a:ea typeface="+mn-lt"/>
                <a:cs typeface="+mn-lt"/>
              </a:rPr>
              <a:t>Response</a:t>
            </a:r>
            <a:endParaRPr lang="en-US"/>
          </a:p>
        </p:txBody>
      </p:sp>
      <p:sp>
        <p:nvSpPr>
          <p:cNvPr id="34" name="TextBox 33">
            <a:extLst>
              <a:ext uri="{FF2B5EF4-FFF2-40B4-BE49-F238E27FC236}">
                <a16:creationId xmlns:a16="http://schemas.microsoft.com/office/drawing/2014/main" id="{794EA019-67AD-4A70-92F2-C35F957E574C}"/>
              </a:ext>
            </a:extLst>
          </p:cNvPr>
          <p:cNvSpPr txBox="1"/>
          <p:nvPr/>
        </p:nvSpPr>
        <p:spPr>
          <a:xfrm>
            <a:off x="2846972" y="61757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Node JS</a:t>
            </a:r>
            <a:endParaRPr lang="en-US" dirty="0">
              <a:cs typeface="Arial"/>
            </a:endParaRPr>
          </a:p>
        </p:txBody>
      </p:sp>
      <p:sp>
        <p:nvSpPr>
          <p:cNvPr id="35" name="TextBox 34">
            <a:extLst>
              <a:ext uri="{FF2B5EF4-FFF2-40B4-BE49-F238E27FC236}">
                <a16:creationId xmlns:a16="http://schemas.microsoft.com/office/drawing/2014/main" id="{22AB4FCE-5AF3-40C2-A1C4-F06282C49CB9}"/>
              </a:ext>
            </a:extLst>
          </p:cNvPr>
          <p:cNvSpPr txBox="1"/>
          <p:nvPr/>
        </p:nvSpPr>
        <p:spPr>
          <a:xfrm>
            <a:off x="2227847" y="657258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Front End Development</a:t>
            </a:r>
            <a:endParaRPr lang="en-US" dirty="0">
              <a:cs typeface="Arial"/>
            </a:endParaRPr>
          </a:p>
        </p:txBody>
      </p:sp>
      <p:sp>
        <p:nvSpPr>
          <p:cNvPr id="36" name="TextBox 35">
            <a:extLst>
              <a:ext uri="{FF2B5EF4-FFF2-40B4-BE49-F238E27FC236}">
                <a16:creationId xmlns:a16="http://schemas.microsoft.com/office/drawing/2014/main" id="{E405A15A-E12A-4746-8B16-6C908DC5880A}"/>
              </a:ext>
            </a:extLst>
          </p:cNvPr>
          <p:cNvSpPr txBox="1"/>
          <p:nvPr/>
        </p:nvSpPr>
        <p:spPr>
          <a:xfrm>
            <a:off x="6514933" y="61005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REST API</a:t>
            </a:r>
            <a:endParaRPr lang="en-US" dirty="0">
              <a:cs typeface="Arial"/>
            </a:endParaRPr>
          </a:p>
        </p:txBody>
      </p:sp>
      <p:sp>
        <p:nvSpPr>
          <p:cNvPr id="37" name="TextBox 36">
            <a:extLst>
              <a:ext uri="{FF2B5EF4-FFF2-40B4-BE49-F238E27FC236}">
                <a16:creationId xmlns:a16="http://schemas.microsoft.com/office/drawing/2014/main" id="{10326F07-2005-43E9-AD2E-E9B49D22CEEC}"/>
              </a:ext>
            </a:extLst>
          </p:cNvPr>
          <p:cNvSpPr txBox="1"/>
          <p:nvPr/>
        </p:nvSpPr>
        <p:spPr>
          <a:xfrm>
            <a:off x="6417176" y="64706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TOMCAT/Jettey</a:t>
            </a:r>
            <a:endParaRPr lang="en-US" dirty="0">
              <a:cs typeface="Arial"/>
            </a:endParaRPr>
          </a:p>
        </p:txBody>
      </p:sp>
      <p:sp>
        <p:nvSpPr>
          <p:cNvPr id="38" name="TextBox 37">
            <a:extLst>
              <a:ext uri="{FF2B5EF4-FFF2-40B4-BE49-F238E27FC236}">
                <a16:creationId xmlns:a16="http://schemas.microsoft.com/office/drawing/2014/main" id="{6EE7BE51-97A7-446E-ABE4-44821660273B}"/>
              </a:ext>
            </a:extLst>
          </p:cNvPr>
          <p:cNvSpPr txBox="1"/>
          <p:nvPr/>
        </p:nvSpPr>
        <p:spPr>
          <a:xfrm>
            <a:off x="2616367" y="1065630"/>
            <a:ext cx="179404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Angular 7</a:t>
            </a:r>
          </a:p>
          <a:p>
            <a:r>
              <a:rPr lang="en-US">
                <a:cs typeface="Arial"/>
              </a:rPr>
              <a:t>HTML/CSS/JS</a:t>
            </a:r>
            <a:endParaRPr lang="en-US" dirty="0">
              <a:cs typeface="Arial"/>
            </a:endParaRPr>
          </a:p>
          <a:p>
            <a:endParaRPr lang="en-US" dirty="0">
              <a:cs typeface="Arial"/>
            </a:endParaRPr>
          </a:p>
        </p:txBody>
      </p:sp>
      <p:sp>
        <p:nvSpPr>
          <p:cNvPr id="39" name="TextBox 38">
            <a:extLst>
              <a:ext uri="{FF2B5EF4-FFF2-40B4-BE49-F238E27FC236}">
                <a16:creationId xmlns:a16="http://schemas.microsoft.com/office/drawing/2014/main" id="{B2C8B219-6E8B-46E7-801E-BFEB7D2155EF}"/>
              </a:ext>
            </a:extLst>
          </p:cNvPr>
          <p:cNvSpPr txBox="1"/>
          <p:nvPr/>
        </p:nvSpPr>
        <p:spPr>
          <a:xfrm>
            <a:off x="5620084" y="1155032"/>
            <a:ext cx="1473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Java/Spring</a:t>
            </a:r>
            <a:endParaRPr lang="en-US" dirty="0">
              <a:cs typeface="Arial"/>
            </a:endParaRPr>
          </a:p>
        </p:txBody>
      </p:sp>
      <p:sp>
        <p:nvSpPr>
          <p:cNvPr id="40" name="TextBox 39">
            <a:extLst>
              <a:ext uri="{FF2B5EF4-FFF2-40B4-BE49-F238E27FC236}">
                <a16:creationId xmlns:a16="http://schemas.microsoft.com/office/drawing/2014/main" id="{D5387C06-6F2A-43F0-85A9-2CD02ACAA06D}"/>
              </a:ext>
            </a:extLst>
          </p:cNvPr>
          <p:cNvSpPr txBox="1"/>
          <p:nvPr/>
        </p:nvSpPr>
        <p:spPr>
          <a:xfrm>
            <a:off x="7982117" y="10706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iBatis/Hibernate</a:t>
            </a:r>
            <a:endParaRPr lang="en-US" dirty="0">
              <a:cs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5113" y="106543"/>
            <a:ext cx="1315790" cy="762014"/>
          </a:xfrm>
          <a:prstGeom prst="rect">
            <a:avLst/>
          </a:prstGeom>
        </p:spPr>
      </p:pic>
    </p:spTree>
    <p:extLst>
      <p:ext uri="{BB962C8B-B14F-4D97-AF65-F5344CB8AC3E}">
        <p14:creationId xmlns:p14="http://schemas.microsoft.com/office/powerpoint/2010/main" val="1922950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282753" y="1436281"/>
            <a:ext cx="5550195" cy="2424067"/>
          </a:xfrm>
        </p:spPr>
        <p:txBody>
          <a:bodyPr>
            <a:normAutofit/>
          </a:bodyPr>
          <a:lstStyle/>
          <a:p>
            <a:pPr>
              <a:lnSpc>
                <a:spcPct val="100000"/>
              </a:lnSpc>
              <a:spcBef>
                <a:spcPts val="0"/>
              </a:spcBef>
            </a:pPr>
            <a:r>
              <a:rPr lang="en-US" sz="4000">
                <a:latin typeface="Times New Roman"/>
                <a:ea typeface="+mj-lt"/>
                <a:cs typeface="+mj-lt"/>
              </a:rPr>
              <a:t>Challenges and Learnings</a:t>
            </a:r>
            <a:endParaRPr lang="en-US"/>
          </a:p>
          <a:p>
            <a:pPr>
              <a:lnSpc>
                <a:spcPct val="100000"/>
              </a:lnSpc>
              <a:spcBef>
                <a:spcPts val="0"/>
              </a:spcBef>
              <a:spcAft>
                <a:spcPts val="1500"/>
              </a:spcAft>
            </a:pPr>
            <a:endParaRPr lang="en-US" sz="2800" b="0" dirty="0">
              <a:latin typeface="Times New Roman"/>
              <a:ea typeface="+mj-lt"/>
              <a:cs typeface="+mj-lt"/>
            </a:endParaRPr>
          </a:p>
          <a:p>
            <a:pPr>
              <a:lnSpc>
                <a:spcPct val="100000"/>
              </a:lnSpc>
              <a:spcBef>
                <a:spcPts val="0"/>
              </a:spcBef>
            </a:pPr>
            <a:endParaRPr lang="en-US" dirty="0">
              <a:latin typeface="Times New Roman"/>
              <a:cs typeface="Times New Roman"/>
            </a:endParaRPr>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680484" y="3115339"/>
            <a:ext cx="5167424" cy="2052083"/>
          </a:xfrm>
        </p:spPr>
        <p:txBody>
          <a:bodyPr>
            <a:noAutofit/>
          </a:bodyPr>
          <a:lstStyle/>
          <a:p>
            <a:endParaRPr lang="en-US" sz="2000" b="0" i="0">
              <a:latin typeface="Calibri"/>
              <a:cs typeface="Calibri"/>
            </a:endParaRPr>
          </a:p>
          <a:p>
            <a:endParaRPr lang="en-US" sz="2000" i="0"/>
          </a:p>
          <a:p>
            <a:endParaRPr lang="en-US" sz="2000" i="0"/>
          </a:p>
          <a:p>
            <a:endParaRPr lang="en-US" sz="2000"/>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22</a:t>
            </a:fld>
            <a:endParaRPr lang="en-US"/>
          </a:p>
        </p:txBody>
      </p:sp>
      <p:pic>
        <p:nvPicPr>
          <p:cNvPr id="13" name="Picture 12" descr="logo.png"/>
          <p:cNvPicPr>
            <a:picLocks noChangeAspect="1"/>
          </p:cNvPicPr>
          <p:nvPr/>
        </p:nvPicPr>
        <p:blipFill>
          <a:blip r:embed="rId2"/>
          <a:stretch>
            <a:fillRect/>
          </a:stretch>
        </p:blipFill>
        <p:spPr>
          <a:xfrm>
            <a:off x="10930270" y="0"/>
            <a:ext cx="1261730" cy="1148316"/>
          </a:xfrm>
          <a:prstGeom prst="rect">
            <a:avLst/>
          </a:prstGeom>
        </p:spPr>
      </p:pic>
      <p:sp>
        <p:nvSpPr>
          <p:cNvPr id="2" name="TextBox 1">
            <a:extLst>
              <a:ext uri="{FF2B5EF4-FFF2-40B4-BE49-F238E27FC236}">
                <a16:creationId xmlns:a16="http://schemas.microsoft.com/office/drawing/2014/main" id="{7FEC14C0-E43D-4CEB-83E9-212D7613F9FA}"/>
              </a:ext>
            </a:extLst>
          </p:cNvPr>
          <p:cNvSpPr txBox="1"/>
          <p:nvPr/>
        </p:nvSpPr>
        <p:spPr>
          <a:xfrm>
            <a:off x="797169" y="3328147"/>
            <a:ext cx="4736123"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500"/>
              </a:spcAft>
              <a:buFont typeface="Arial"/>
              <a:buChar char="•"/>
            </a:pPr>
            <a:r>
              <a:rPr lang="en-US" sz="2400" dirty="0">
                <a:solidFill>
                  <a:schemeClr val="tx2">
                    <a:lumMod val="50000"/>
                  </a:schemeClr>
                </a:solidFill>
                <a:latin typeface="Times New Roman"/>
                <a:cs typeface="Times New Roman"/>
              </a:rPr>
              <a:t>In learning new concepts like Angular 7, Spring.</a:t>
            </a:r>
            <a:endParaRPr lang="en-US">
              <a:cs typeface="Times New Roman"/>
            </a:endParaRPr>
          </a:p>
          <a:p>
            <a:pPr marL="342900" indent="-342900">
              <a:spcAft>
                <a:spcPts val="1500"/>
              </a:spcAft>
              <a:buFont typeface="Arial"/>
              <a:buChar char="•"/>
            </a:pPr>
            <a:r>
              <a:rPr lang="en-US" sz="2400" dirty="0">
                <a:solidFill>
                  <a:schemeClr val="tx2">
                    <a:lumMod val="50000"/>
                  </a:schemeClr>
                </a:solidFill>
                <a:latin typeface="Times New Roman"/>
                <a:cs typeface="Times New Roman"/>
              </a:rPr>
              <a:t>Developing a Full Stack Project.</a:t>
            </a:r>
          </a:p>
          <a:p>
            <a:pPr marL="342900" indent="-342900">
              <a:spcAft>
                <a:spcPts val="1500"/>
              </a:spcAft>
              <a:buFont typeface="Arial"/>
              <a:buChar char="•"/>
            </a:pPr>
            <a:endParaRPr lang="en-US" sz="2400" dirty="0">
              <a:solidFill>
                <a:schemeClr val="tx2">
                  <a:lumMod val="50000"/>
                </a:schemeClr>
              </a:solidFill>
              <a:latin typeface="Times New Roman"/>
              <a:cs typeface="Times New Roman"/>
            </a:endParaRPr>
          </a:p>
        </p:txBody>
      </p:sp>
      <p:pic>
        <p:nvPicPr>
          <p:cNvPr id="8" name="Picture 9" descr="A picture containing object, puzzle&#10;&#10;Description generated with very high confidence">
            <a:extLst>
              <a:ext uri="{FF2B5EF4-FFF2-40B4-BE49-F238E27FC236}">
                <a16:creationId xmlns:a16="http://schemas.microsoft.com/office/drawing/2014/main" id="{8253DF1E-5E1B-409B-8E45-9EF7154B88E9}"/>
              </a:ext>
            </a:extLst>
          </p:cNvPr>
          <p:cNvPicPr>
            <a:picLocks noGrp="1" noChangeAspect="1"/>
          </p:cNvPicPr>
          <p:nvPr>
            <p:ph type="pic" sz="quarter" idx="17"/>
          </p:nvPr>
        </p:nvPicPr>
        <p:blipFill rotWithShape="1">
          <a:blip r:embed="rId3"/>
          <a:srcRect l="29704" r="29704"/>
          <a:stretch/>
        </p:blipFill>
        <p:spPr>
          <a:xfrm>
            <a:off x="7141996" y="2035342"/>
            <a:ext cx="4420214" cy="2939714"/>
          </a:xfrm>
        </p:spPr>
      </p:pic>
    </p:spTree>
    <p:extLst>
      <p:ext uri="{BB962C8B-B14F-4D97-AF65-F5344CB8AC3E}">
        <p14:creationId xmlns:p14="http://schemas.microsoft.com/office/powerpoint/2010/main" val="2408227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540488" y="1929340"/>
            <a:ext cx="5550195" cy="1706890"/>
          </a:xfrm>
        </p:spPr>
        <p:txBody>
          <a:bodyPr>
            <a:normAutofit/>
          </a:bodyPr>
          <a:lstStyle/>
          <a:p>
            <a:pPr>
              <a:lnSpc>
                <a:spcPct val="100000"/>
              </a:lnSpc>
              <a:spcBef>
                <a:spcPts val="0"/>
              </a:spcBef>
            </a:pPr>
            <a:r>
              <a:rPr lang="en-US" sz="4000">
                <a:latin typeface="Times New Roman"/>
                <a:ea typeface="+mj-lt"/>
                <a:cs typeface="+mj-lt"/>
              </a:rPr>
              <a:t>Demo</a:t>
            </a:r>
            <a:endParaRPr lang="en-US" sz="4000">
              <a:latin typeface="Times New Roman"/>
              <a:ea typeface="Tahoma"/>
              <a:cs typeface="Tahoma"/>
            </a:endParaRPr>
          </a:p>
          <a:p>
            <a:pPr>
              <a:lnSpc>
                <a:spcPct val="100000"/>
              </a:lnSpc>
              <a:spcBef>
                <a:spcPts val="0"/>
              </a:spcBef>
              <a:spcAft>
                <a:spcPts val="1500"/>
              </a:spcAft>
            </a:pPr>
            <a:endParaRPr lang="en-US" sz="2800" b="0" dirty="0">
              <a:latin typeface="Times New Roman"/>
              <a:ea typeface="+mj-lt"/>
              <a:cs typeface="+mj-lt"/>
            </a:endParaRPr>
          </a:p>
          <a:p>
            <a:pPr>
              <a:lnSpc>
                <a:spcPct val="100000"/>
              </a:lnSpc>
              <a:spcBef>
                <a:spcPts val="0"/>
              </a:spcBef>
            </a:pPr>
            <a:endParaRPr lang="en-US" dirty="0">
              <a:latin typeface="Times New Roman"/>
              <a:cs typeface="Times New Roman"/>
            </a:endParaRPr>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680484" y="3115339"/>
            <a:ext cx="5167424" cy="2052083"/>
          </a:xfrm>
        </p:spPr>
        <p:txBody>
          <a:bodyPr>
            <a:noAutofit/>
          </a:bodyPr>
          <a:lstStyle/>
          <a:p>
            <a:endParaRPr lang="en-US" sz="2000" b="0" i="0">
              <a:latin typeface="Calibri"/>
              <a:cs typeface="Calibri"/>
            </a:endParaRPr>
          </a:p>
          <a:p>
            <a:endParaRPr lang="en-US" sz="2000" i="0"/>
          </a:p>
          <a:p>
            <a:endParaRPr lang="en-US" sz="2000" i="0"/>
          </a:p>
          <a:p>
            <a:endParaRPr lang="en-US" sz="2000"/>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23</a:t>
            </a:fld>
            <a:endParaRPr lang="en-US"/>
          </a:p>
        </p:txBody>
      </p:sp>
      <p:pic>
        <p:nvPicPr>
          <p:cNvPr id="13" name="Picture 12" descr="logo.png"/>
          <p:cNvPicPr>
            <a:picLocks noChangeAspect="1"/>
          </p:cNvPicPr>
          <p:nvPr/>
        </p:nvPicPr>
        <p:blipFill>
          <a:blip r:embed="rId2"/>
          <a:stretch>
            <a:fillRect/>
          </a:stretch>
        </p:blipFill>
        <p:spPr>
          <a:xfrm>
            <a:off x="10930270" y="0"/>
            <a:ext cx="1261730" cy="1148316"/>
          </a:xfrm>
          <a:prstGeom prst="rect">
            <a:avLst/>
          </a:prstGeom>
        </p:spPr>
      </p:pic>
      <p:sp>
        <p:nvSpPr>
          <p:cNvPr id="2" name="TextBox 1">
            <a:extLst>
              <a:ext uri="{FF2B5EF4-FFF2-40B4-BE49-F238E27FC236}">
                <a16:creationId xmlns:a16="http://schemas.microsoft.com/office/drawing/2014/main" id="{7FEC14C0-E43D-4CEB-83E9-212D7613F9FA}"/>
              </a:ext>
            </a:extLst>
          </p:cNvPr>
          <p:cNvSpPr txBox="1"/>
          <p:nvPr/>
        </p:nvSpPr>
        <p:spPr>
          <a:xfrm>
            <a:off x="797169" y="3048000"/>
            <a:ext cx="47361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500"/>
              </a:spcAft>
            </a:pPr>
            <a:endParaRPr lang="en-US" sz="2400" dirty="0">
              <a:solidFill>
                <a:schemeClr val="tx2">
                  <a:lumMod val="50000"/>
                </a:schemeClr>
              </a:solidFill>
              <a:latin typeface="Times New Roman"/>
              <a:cs typeface="Times New Roman"/>
            </a:endParaRPr>
          </a:p>
        </p:txBody>
      </p:sp>
      <p:pic>
        <p:nvPicPr>
          <p:cNvPr id="9" name="Picture 9" descr="A close up of a sign&#10;&#10;Description generated with high confidence">
            <a:extLst>
              <a:ext uri="{FF2B5EF4-FFF2-40B4-BE49-F238E27FC236}">
                <a16:creationId xmlns:a16="http://schemas.microsoft.com/office/drawing/2014/main" id="{29118B6F-B2D2-4F98-BDF1-183B4D0A326F}"/>
              </a:ext>
            </a:extLst>
          </p:cNvPr>
          <p:cNvPicPr>
            <a:picLocks noChangeAspect="1"/>
          </p:cNvPicPr>
          <p:nvPr/>
        </p:nvPicPr>
        <p:blipFill>
          <a:blip r:embed="rId3"/>
          <a:stretch>
            <a:fillRect/>
          </a:stretch>
        </p:blipFill>
        <p:spPr>
          <a:xfrm>
            <a:off x="5957049" y="2107086"/>
            <a:ext cx="5936875" cy="3159299"/>
          </a:xfrm>
          <a:prstGeom prst="rect">
            <a:avLst/>
          </a:prstGeom>
        </p:spPr>
      </p:pic>
    </p:spTree>
    <p:extLst>
      <p:ext uri="{BB962C8B-B14F-4D97-AF65-F5344CB8AC3E}">
        <p14:creationId xmlns:p14="http://schemas.microsoft.com/office/powerpoint/2010/main" val="3995528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2265A1-CA22-407F-AB4C-E1D3E445D448}"/>
              </a:ext>
            </a:extLst>
          </p:cNvPr>
          <p:cNvSpPr>
            <a:spLocks noGrp="1"/>
          </p:cNvSpPr>
          <p:nvPr>
            <p:ph type="title"/>
          </p:nvPr>
        </p:nvSpPr>
        <p:spPr/>
        <p:txBody>
          <a:bodyPr/>
          <a:lstStyle/>
          <a:p>
            <a:r>
              <a:rPr lang="en-US">
                <a:latin typeface="Times New Roman"/>
                <a:cs typeface="Times New Roman"/>
              </a:rPr>
              <a:t>Q &amp; A</a:t>
            </a:r>
          </a:p>
        </p:txBody>
      </p:sp>
      <p:sp>
        <p:nvSpPr>
          <p:cNvPr id="5" name="Slide Number Placeholder 4">
            <a:extLst>
              <a:ext uri="{FF2B5EF4-FFF2-40B4-BE49-F238E27FC236}">
                <a16:creationId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pPr/>
              <a:t>24</a:t>
            </a:fld>
            <a:endParaRPr lang="en-US"/>
          </a:p>
        </p:txBody>
      </p:sp>
      <p:pic>
        <p:nvPicPr>
          <p:cNvPr id="8" name="Picture Placeholder 7" descr="Arial view of a man's desk with clipboard of papers on the left, hands pointing at the laptop screen, and cell phone on top of folders on the right. "/>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4158" y="115153"/>
            <a:ext cx="1476109" cy="922077"/>
          </a:xfrm>
          <a:prstGeom prst="rect">
            <a:avLst/>
          </a:prstGeom>
        </p:spPr>
      </p:pic>
    </p:spTree>
    <p:extLst>
      <p:ext uri="{BB962C8B-B14F-4D97-AF65-F5344CB8AC3E}">
        <p14:creationId xmlns:p14="http://schemas.microsoft.com/office/powerpoint/2010/main" val="1394499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9FEBCF-C81C-4F2F-9CC4-C66EF18BA158}"/>
              </a:ext>
            </a:extLst>
          </p:cNvPr>
          <p:cNvSpPr>
            <a:spLocks noGrp="1"/>
          </p:cNvSpPr>
          <p:nvPr>
            <p:ph type="title"/>
          </p:nvPr>
        </p:nvSpPr>
        <p:spPr/>
        <p:txBody>
          <a:bodyPr/>
          <a:lstStyle/>
          <a:p>
            <a:r>
              <a:rPr lang="en-US">
                <a:latin typeface="Times New Roman"/>
                <a:cs typeface="Times New Roman"/>
              </a:rPr>
              <a:t>THANK</a:t>
            </a:r>
            <a:br>
              <a:rPr lang="en-US">
                <a:latin typeface="Times New Roman"/>
              </a:rPr>
            </a:br>
            <a:r>
              <a:rPr lang="en-US">
                <a:latin typeface="Times New Roman"/>
                <a:cs typeface="Times New Roman"/>
              </a:rPr>
              <a:t>YOU!</a:t>
            </a:r>
          </a:p>
        </p:txBody>
      </p:sp>
      <p:sp>
        <p:nvSpPr>
          <p:cNvPr id="3" name="Slide Number Placeholder 2">
            <a:extLst>
              <a:ext uri="{FF2B5EF4-FFF2-40B4-BE49-F238E27FC236}">
                <a16:creationId xmlns:a16="http://schemas.microsoft.com/office/drawing/2014/main" id="{E6CEB35D-FF82-440C-ADC2-65C836A4001D}"/>
              </a:ext>
            </a:extLst>
          </p:cNvPr>
          <p:cNvSpPr>
            <a:spLocks noGrp="1"/>
          </p:cNvSpPr>
          <p:nvPr>
            <p:ph type="sldNum" sz="quarter" idx="12"/>
          </p:nvPr>
        </p:nvSpPr>
        <p:spPr/>
        <p:txBody>
          <a:bodyPr/>
          <a:lstStyle/>
          <a:p>
            <a:fld id="{D9BB3731-526F-4638-85F8-715D717FFC12}" type="slidenum">
              <a:rPr lang="en-US" smtClean="0"/>
              <a:pPr/>
              <a:t>25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628" y="101506"/>
            <a:ext cx="1230289" cy="838361"/>
          </a:xfrm>
          <a:prstGeom prst="rect">
            <a:avLst/>
          </a:prstGeom>
        </p:spPr>
      </p:pic>
    </p:spTree>
    <p:extLst>
      <p:ext uri="{BB962C8B-B14F-4D97-AF65-F5344CB8AC3E}">
        <p14:creationId xmlns:p14="http://schemas.microsoft.com/office/powerpoint/2010/main" val="395384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a:xfrm>
            <a:off x="770966" y="314699"/>
            <a:ext cx="7800832" cy="1154426"/>
          </a:xfrm>
        </p:spPr>
        <p:txBody>
          <a:bodyPr vert="horz" lIns="0" tIns="0" rIns="0" bIns="0" rtlCol="0" anchor="b" anchorCtr="0">
            <a:noAutofit/>
          </a:bodyPr>
          <a:lstStyle/>
          <a:p>
            <a:r>
              <a:rPr lang="en-US" sz="4000" dirty="0">
                <a:latin typeface="Times New Roman"/>
                <a:cs typeface="Times New Roman"/>
              </a:rPr>
              <a:t>Framework for 8 Weeks</a:t>
            </a:r>
            <a:br>
              <a:rPr lang="en-US" sz="4000" dirty="0">
                <a:latin typeface="Times New Roman"/>
              </a:rPr>
            </a:br>
            <a:endParaRPr lang="en-US" sz="4000">
              <a:latin typeface="Times New Roman"/>
              <a:ea typeface="Tahoma"/>
              <a:cs typeface="Tahoma"/>
            </a:endParaRPr>
          </a:p>
        </p:txBody>
      </p:sp>
      <p:sp>
        <p:nvSpPr>
          <p:cNvPr id="10" name="Text Placeholder 9">
            <a:extLst>
              <a:ext uri="{FF2B5EF4-FFF2-40B4-BE49-F238E27FC236}">
                <a16:creationId xmlns:a16="http://schemas.microsoft.com/office/drawing/2014/main" id="{4B7E120F-D11D-4226-9448-CBBF8AFF3B82}"/>
              </a:ext>
              <a:ext uri="{C183D7F6-B498-43B3-948B-1728B52AA6E4}">
                <adec:decorative xmlns:adec="http://schemas.microsoft.com/office/drawing/2017/decorative" val="1"/>
              </a:ext>
            </a:extLst>
          </p:cNvPr>
          <p:cNvSpPr>
            <a:spLocks noGrp="1"/>
          </p:cNvSpPr>
          <p:nvPr>
            <p:ph type="body" sz="quarter" idx="28"/>
          </p:nvPr>
        </p:nvSpPr>
        <p:spPr>
          <a:xfrm>
            <a:off x="0" y="1759760"/>
            <a:ext cx="1188720" cy="909012"/>
          </a:xfrm>
        </p:spPr>
        <p:txBody>
          <a:bodyPr>
            <a:normAutofit/>
          </a:bodyPr>
          <a:lstStyle/>
          <a:p>
            <a:r>
              <a:rPr lang="en-US" sz="5400">
                <a:solidFill>
                  <a:srgbClr val="006F83"/>
                </a:solidFill>
              </a:rPr>
              <a:t>1</a:t>
            </a:r>
          </a:p>
        </p:txBody>
      </p:sp>
      <p:sp>
        <p:nvSpPr>
          <p:cNvPr id="6" name="Text Placeholder 5">
            <a:extLst>
              <a:ext uri="{FF2B5EF4-FFF2-40B4-BE49-F238E27FC236}">
                <a16:creationId xmlns:a16="http://schemas.microsoft.com/office/drawing/2014/main" id="{19068404-7139-47A5-A3EA-BA5DA3FFB4F6}"/>
              </a:ext>
            </a:extLst>
          </p:cNvPr>
          <p:cNvSpPr>
            <a:spLocks noGrp="1"/>
          </p:cNvSpPr>
          <p:nvPr>
            <p:ph type="body" idx="13"/>
          </p:nvPr>
        </p:nvSpPr>
        <p:spPr>
          <a:xfrm>
            <a:off x="1237283" y="1777566"/>
            <a:ext cx="2941311" cy="891205"/>
          </a:xfrm>
        </p:spPr>
        <p:txBody>
          <a:bodyPr>
            <a:noAutofit/>
          </a:bodyPr>
          <a:lstStyle/>
          <a:p>
            <a:r>
              <a:rPr lang="en-US" sz="1800" dirty="0">
                <a:solidFill>
                  <a:schemeClr val="tx1">
                    <a:lumMod val="50000"/>
                  </a:schemeClr>
                </a:solidFill>
              </a:rPr>
              <a:t>Database Concepts  and SQL</a:t>
            </a:r>
            <a:endParaRPr lang="en-US" sz="1800">
              <a:solidFill>
                <a:schemeClr val="tx1">
                  <a:lumMod val="50000"/>
                </a:schemeClr>
              </a:solidFill>
              <a:cs typeface="Times New Roman"/>
            </a:endParaRPr>
          </a:p>
          <a:p>
            <a:r>
              <a:rPr lang="en-US" sz="1800" dirty="0">
                <a:solidFill>
                  <a:schemeClr val="tx1">
                    <a:lumMod val="50000"/>
                  </a:schemeClr>
                </a:solidFill>
              </a:rPr>
              <a:t>Introduction to Applications</a:t>
            </a:r>
            <a:endParaRPr lang="en-US" sz="1800">
              <a:solidFill>
                <a:schemeClr val="tx1">
                  <a:lumMod val="50000"/>
                </a:schemeClr>
              </a:solidFill>
              <a:cs typeface="Times New Roman"/>
            </a:endParaRPr>
          </a:p>
        </p:txBody>
      </p:sp>
      <p:sp>
        <p:nvSpPr>
          <p:cNvPr id="13" name="Text Placeholder 12">
            <a:extLst>
              <a:ext uri="{FF2B5EF4-FFF2-40B4-BE49-F238E27FC236}">
                <a16:creationId xmlns:a16="http://schemas.microsoft.com/office/drawing/2014/main" id="{F8882582-7E2D-4036-AE70-5F2600CB54E5}"/>
              </a:ext>
              <a:ext uri="{C183D7F6-B498-43B3-948B-1728B52AA6E4}">
                <adec:decorative xmlns:adec="http://schemas.microsoft.com/office/drawing/2017/decorative" val="1"/>
              </a:ext>
            </a:extLst>
          </p:cNvPr>
          <p:cNvSpPr>
            <a:spLocks noGrp="1"/>
          </p:cNvSpPr>
          <p:nvPr>
            <p:ph type="body" sz="quarter" idx="31"/>
          </p:nvPr>
        </p:nvSpPr>
        <p:spPr>
          <a:xfrm>
            <a:off x="4193535" y="1743740"/>
            <a:ext cx="1188720" cy="903767"/>
          </a:xfrm>
        </p:spPr>
        <p:txBody>
          <a:bodyPr>
            <a:normAutofit/>
          </a:bodyPr>
          <a:lstStyle/>
          <a:p>
            <a:r>
              <a:rPr lang="en-US" sz="5400">
                <a:solidFill>
                  <a:srgbClr val="006F83"/>
                </a:solidFill>
              </a:rPr>
              <a:t>2</a:t>
            </a:r>
          </a:p>
        </p:txBody>
      </p:sp>
      <p:sp>
        <p:nvSpPr>
          <p:cNvPr id="11" name="Text Placeholder 10">
            <a:extLst>
              <a:ext uri="{FF2B5EF4-FFF2-40B4-BE49-F238E27FC236}">
                <a16:creationId xmlns:a16="http://schemas.microsoft.com/office/drawing/2014/main" id="{B2F0E104-7DF0-40B9-BBAF-665FFAD19B61}"/>
              </a:ext>
            </a:extLst>
          </p:cNvPr>
          <p:cNvSpPr>
            <a:spLocks noGrp="1"/>
          </p:cNvSpPr>
          <p:nvPr>
            <p:ph type="body" idx="29"/>
          </p:nvPr>
        </p:nvSpPr>
        <p:spPr>
          <a:xfrm>
            <a:off x="7340217" y="5152154"/>
            <a:ext cx="3770439" cy="1224998"/>
          </a:xfrm>
        </p:spPr>
        <p:txBody>
          <a:bodyPr vert="horz" lIns="0" tIns="0" rIns="0" bIns="0" rtlCol="0" anchor="t" anchorCtr="0">
            <a:noAutofit/>
          </a:bodyPr>
          <a:lstStyle/>
          <a:p>
            <a:r>
              <a:rPr lang="en-US" sz="1800" dirty="0">
                <a:solidFill>
                  <a:schemeClr val="tx1">
                    <a:lumMod val="50000"/>
                  </a:schemeClr>
                </a:solidFill>
              </a:rPr>
              <a:t>Agile Methodology, Tomcat, GitHub,</a:t>
            </a:r>
            <a:endParaRPr lang="en-US" sz="1800" dirty="0">
              <a:solidFill>
                <a:schemeClr val="tx1">
                  <a:lumMod val="50000"/>
                </a:schemeClr>
              </a:solidFill>
              <a:cs typeface="Times New Roman"/>
            </a:endParaRPr>
          </a:p>
          <a:p>
            <a:r>
              <a:rPr lang="en-US" sz="1800" dirty="0">
                <a:solidFill>
                  <a:schemeClr val="tx1">
                    <a:lumMod val="50000"/>
                  </a:schemeClr>
                </a:solidFill>
              </a:rPr>
              <a:t>Jenkins,</a:t>
            </a:r>
            <a:r>
              <a:rPr lang="en-US" sz="1800" dirty="0">
                <a:solidFill>
                  <a:schemeClr val="tx1">
                    <a:lumMod val="50000"/>
                  </a:schemeClr>
                </a:solidFill>
                <a:cs typeface="Times New Roman"/>
              </a:rPr>
              <a:t> Maven,</a:t>
            </a:r>
          </a:p>
          <a:p>
            <a:r>
              <a:rPr lang="en-US" sz="1800" dirty="0">
                <a:solidFill>
                  <a:schemeClr val="tx1">
                    <a:lumMod val="50000"/>
                  </a:schemeClr>
                </a:solidFill>
              </a:rPr>
              <a:t>Project Presentation.</a:t>
            </a:r>
            <a:endParaRPr lang="en-US" sz="1800" dirty="0">
              <a:solidFill>
                <a:schemeClr val="tx1">
                  <a:lumMod val="50000"/>
                </a:schemeClr>
              </a:solidFill>
              <a:cs typeface="Times New Roman"/>
            </a:endParaRPr>
          </a:p>
          <a:p>
            <a:endParaRPr lang="en-US" sz="2000" dirty="0">
              <a:solidFill>
                <a:schemeClr val="tx1">
                  <a:lumMod val="50000"/>
                </a:schemeClr>
              </a:solidFill>
              <a:cs typeface="Times New Roman"/>
            </a:endParaRPr>
          </a:p>
        </p:txBody>
      </p:sp>
      <p:sp>
        <p:nvSpPr>
          <p:cNvPr id="16" name="Text Placeholder 15">
            <a:extLst>
              <a:ext uri="{FF2B5EF4-FFF2-40B4-BE49-F238E27FC236}">
                <a16:creationId xmlns:a16="http://schemas.microsoft.com/office/drawing/2014/main" id="{E1A4D816-16C0-4A8A-8056-74F115345C08}"/>
              </a:ext>
              <a:ext uri="{C183D7F6-B498-43B3-948B-1728B52AA6E4}">
                <adec:decorative xmlns:adec="http://schemas.microsoft.com/office/drawing/2017/decorative" val="1"/>
              </a:ext>
            </a:extLst>
          </p:cNvPr>
          <p:cNvSpPr>
            <a:spLocks noGrp="1"/>
          </p:cNvSpPr>
          <p:nvPr>
            <p:ph type="body" sz="quarter" idx="34"/>
          </p:nvPr>
        </p:nvSpPr>
        <p:spPr>
          <a:xfrm>
            <a:off x="8300988" y="1711842"/>
            <a:ext cx="1188720" cy="946297"/>
          </a:xfrm>
        </p:spPr>
        <p:txBody>
          <a:bodyPr>
            <a:normAutofit/>
          </a:bodyPr>
          <a:lstStyle/>
          <a:p>
            <a:r>
              <a:rPr lang="en-US" sz="5400">
                <a:solidFill>
                  <a:srgbClr val="006F83"/>
                </a:solidFill>
              </a:rPr>
              <a:t>3</a:t>
            </a:r>
          </a:p>
        </p:txBody>
      </p:sp>
      <p:sp>
        <p:nvSpPr>
          <p:cNvPr id="14" name="Text Placeholder 13">
            <a:extLst>
              <a:ext uri="{FF2B5EF4-FFF2-40B4-BE49-F238E27FC236}">
                <a16:creationId xmlns:a16="http://schemas.microsoft.com/office/drawing/2014/main" id="{38ED6BB7-550D-4516-A105-98FF3C8AA5EA}"/>
              </a:ext>
            </a:extLst>
          </p:cNvPr>
          <p:cNvSpPr>
            <a:spLocks noGrp="1"/>
          </p:cNvSpPr>
          <p:nvPr>
            <p:ph type="body" idx="32"/>
          </p:nvPr>
        </p:nvSpPr>
        <p:spPr>
          <a:xfrm>
            <a:off x="9556543" y="1703140"/>
            <a:ext cx="2635457" cy="923102"/>
          </a:xfrm>
        </p:spPr>
        <p:txBody>
          <a:bodyPr>
            <a:noAutofit/>
          </a:bodyPr>
          <a:lstStyle/>
          <a:p>
            <a:r>
              <a:rPr lang="en-US" sz="1800" dirty="0">
                <a:solidFill>
                  <a:schemeClr val="tx1">
                    <a:lumMod val="50000"/>
                  </a:schemeClr>
                </a:solidFill>
              </a:rPr>
              <a:t>Project- Banking Application</a:t>
            </a:r>
            <a:endParaRPr lang="en-US" sz="1800" dirty="0">
              <a:solidFill>
                <a:schemeClr val="tx1">
                  <a:lumMod val="50000"/>
                </a:schemeClr>
              </a:solidFill>
              <a:cs typeface="Times New Roman"/>
            </a:endParaRPr>
          </a:p>
          <a:p>
            <a:r>
              <a:rPr lang="en-US" sz="1800" dirty="0">
                <a:solidFill>
                  <a:schemeClr val="tx1">
                    <a:lumMod val="50000"/>
                  </a:schemeClr>
                </a:solidFill>
              </a:rPr>
              <a:t>JDBC and Web Design fundamentals</a:t>
            </a:r>
            <a:endParaRPr lang="en-US" sz="1800" dirty="0">
              <a:solidFill>
                <a:schemeClr val="tx1">
                  <a:lumMod val="50000"/>
                </a:schemeClr>
              </a:solidFill>
              <a:cs typeface="Times New Roman"/>
            </a:endParaRPr>
          </a:p>
          <a:p>
            <a:endParaRPr lang="en-US" sz="1800" dirty="0">
              <a:solidFill>
                <a:schemeClr val="tx1">
                  <a:lumMod val="50000"/>
                </a:schemeClr>
              </a:solidFill>
              <a:cs typeface="Times New Roman"/>
            </a:endParaRP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pPr/>
              <a:t>3</a:t>
            </a:fld>
            <a:endParaRPr lang="en-US"/>
          </a:p>
        </p:txBody>
      </p:sp>
      <p:sp>
        <p:nvSpPr>
          <p:cNvPr id="21" name="Text Placeholder 10">
            <a:extLst>
              <a:ext uri="{FF2B5EF4-FFF2-40B4-BE49-F238E27FC236}">
                <a16:creationId xmlns:a16="http://schemas.microsoft.com/office/drawing/2014/main" id="{B2F0E104-7DF0-40B9-BBAF-665FFAD19B61}"/>
              </a:ext>
            </a:extLst>
          </p:cNvPr>
          <p:cNvSpPr>
            <a:spLocks noGrp="1"/>
          </p:cNvSpPr>
          <p:nvPr>
            <p:ph type="body" idx="29"/>
          </p:nvPr>
        </p:nvSpPr>
        <p:spPr>
          <a:xfrm>
            <a:off x="5380179" y="3567379"/>
            <a:ext cx="2926080" cy="1135351"/>
          </a:xfrm>
        </p:spPr>
        <p:txBody>
          <a:bodyPr>
            <a:normAutofit/>
          </a:bodyPr>
          <a:lstStyle/>
          <a:p>
            <a:r>
              <a:rPr lang="en-US" sz="1800" dirty="0">
                <a:solidFill>
                  <a:schemeClr val="tx1">
                    <a:lumMod val="50000"/>
                  </a:schemeClr>
                </a:solidFill>
              </a:rPr>
              <a:t>Java Script, ES5, ES6, Angular7</a:t>
            </a:r>
            <a:endParaRPr lang="en-US" sz="1800">
              <a:solidFill>
                <a:schemeClr val="tx1">
                  <a:lumMod val="50000"/>
                </a:schemeClr>
              </a:solidFill>
              <a:cs typeface="Times New Roman"/>
            </a:endParaRPr>
          </a:p>
          <a:p>
            <a:r>
              <a:rPr lang="en-US" sz="1800" dirty="0">
                <a:solidFill>
                  <a:schemeClr val="tx1">
                    <a:lumMod val="50000"/>
                  </a:schemeClr>
                </a:solidFill>
              </a:rPr>
              <a:t>UML Daigrams</a:t>
            </a:r>
            <a:endParaRPr lang="en-US" sz="1800">
              <a:solidFill>
                <a:schemeClr val="tx1">
                  <a:lumMod val="50000"/>
                </a:schemeClr>
              </a:solidFill>
              <a:cs typeface="Times New Roman"/>
            </a:endParaRPr>
          </a:p>
        </p:txBody>
      </p:sp>
      <p:sp>
        <p:nvSpPr>
          <p:cNvPr id="22" name="Text Placeholder 10">
            <a:extLst>
              <a:ext uri="{FF2B5EF4-FFF2-40B4-BE49-F238E27FC236}">
                <a16:creationId xmlns:a16="http://schemas.microsoft.com/office/drawing/2014/main" id="{B2F0E104-7DF0-40B9-BBAF-665FFAD19B61}"/>
              </a:ext>
            </a:extLst>
          </p:cNvPr>
          <p:cNvSpPr>
            <a:spLocks noGrp="1"/>
          </p:cNvSpPr>
          <p:nvPr>
            <p:ph type="body" idx="29"/>
          </p:nvPr>
        </p:nvSpPr>
        <p:spPr>
          <a:xfrm>
            <a:off x="2582201" y="5080486"/>
            <a:ext cx="2926080" cy="1135351"/>
          </a:xfrm>
        </p:spPr>
        <p:txBody>
          <a:bodyPr>
            <a:normAutofit/>
          </a:bodyPr>
          <a:lstStyle/>
          <a:p>
            <a:r>
              <a:rPr lang="en-US" sz="1800" dirty="0">
                <a:solidFill>
                  <a:schemeClr val="tx1">
                    <a:lumMod val="50000"/>
                  </a:schemeClr>
                </a:solidFill>
              </a:rPr>
              <a:t>JSP Servlet</a:t>
            </a:r>
            <a:endParaRPr lang="en-US" sz="1800" dirty="0">
              <a:solidFill>
                <a:schemeClr val="tx1">
                  <a:lumMod val="50000"/>
                </a:schemeClr>
              </a:solidFill>
              <a:cs typeface="Times New Roman"/>
            </a:endParaRPr>
          </a:p>
          <a:p>
            <a:r>
              <a:rPr lang="en-US" sz="1800" dirty="0">
                <a:solidFill>
                  <a:schemeClr val="tx1">
                    <a:lumMod val="50000"/>
                  </a:schemeClr>
                </a:solidFill>
              </a:rPr>
              <a:t>Spring REST( Core &amp; MVC)</a:t>
            </a:r>
            <a:endParaRPr lang="en-US" sz="1800">
              <a:solidFill>
                <a:schemeClr val="tx1">
                  <a:lumMod val="50000"/>
                </a:schemeClr>
              </a:solidFill>
              <a:cs typeface="Times New Roman"/>
            </a:endParaRPr>
          </a:p>
          <a:p>
            <a:r>
              <a:rPr lang="en-US" sz="1800" dirty="0">
                <a:solidFill>
                  <a:schemeClr val="tx1">
                    <a:lumMod val="50000"/>
                  </a:schemeClr>
                </a:solidFill>
              </a:rPr>
              <a:t>myBatis</a:t>
            </a:r>
            <a:endParaRPr lang="en-US" sz="1800">
              <a:solidFill>
                <a:schemeClr val="tx1">
                  <a:lumMod val="50000"/>
                </a:schemeClr>
              </a:solidFill>
              <a:cs typeface="Times New Roman"/>
            </a:endParaRPr>
          </a:p>
        </p:txBody>
      </p:sp>
      <p:sp>
        <p:nvSpPr>
          <p:cNvPr id="23" name="Text Placeholder 10">
            <a:extLst>
              <a:ext uri="{FF2B5EF4-FFF2-40B4-BE49-F238E27FC236}">
                <a16:creationId xmlns:a16="http://schemas.microsoft.com/office/drawing/2014/main" id="{B2F0E104-7DF0-40B9-BBAF-665FFAD19B61}"/>
              </a:ext>
            </a:extLst>
          </p:cNvPr>
          <p:cNvSpPr>
            <a:spLocks noGrp="1"/>
          </p:cNvSpPr>
          <p:nvPr>
            <p:ph type="body" idx="29"/>
          </p:nvPr>
        </p:nvSpPr>
        <p:spPr>
          <a:xfrm>
            <a:off x="9548037" y="3521305"/>
            <a:ext cx="2643963" cy="1135351"/>
          </a:xfrm>
        </p:spPr>
        <p:txBody>
          <a:bodyPr>
            <a:normAutofit/>
          </a:bodyPr>
          <a:lstStyle/>
          <a:p>
            <a:r>
              <a:rPr lang="en-US" sz="1800" dirty="0">
                <a:solidFill>
                  <a:schemeClr val="tx1">
                    <a:lumMod val="50000"/>
                  </a:schemeClr>
                </a:solidFill>
              </a:rPr>
              <a:t>Architecture, framework of angular.</a:t>
            </a:r>
            <a:endParaRPr lang="en-US" sz="1800" dirty="0">
              <a:solidFill>
                <a:schemeClr val="tx1">
                  <a:lumMod val="50000"/>
                </a:schemeClr>
              </a:solidFill>
              <a:cs typeface="Times New Roman"/>
            </a:endParaRPr>
          </a:p>
          <a:p>
            <a:r>
              <a:rPr lang="en-US" sz="1800" dirty="0">
                <a:solidFill>
                  <a:schemeClr val="tx1">
                    <a:lumMod val="50000"/>
                  </a:schemeClr>
                </a:solidFill>
              </a:rPr>
              <a:t>JEE Architecture</a:t>
            </a:r>
            <a:endParaRPr lang="en-US" sz="1800">
              <a:solidFill>
                <a:schemeClr val="tx1">
                  <a:lumMod val="50000"/>
                </a:schemeClr>
              </a:solidFill>
              <a:cs typeface="Times New Roman"/>
            </a:endParaRPr>
          </a:p>
          <a:p>
            <a:endParaRPr lang="en-US" sz="1800" dirty="0">
              <a:solidFill>
                <a:schemeClr val="tx1">
                  <a:lumMod val="50000"/>
                </a:schemeClr>
              </a:solidFill>
              <a:cs typeface="Times New Roman"/>
            </a:endParaRPr>
          </a:p>
          <a:p>
            <a:endParaRPr lang="en-US" sz="1800" dirty="0">
              <a:solidFill>
                <a:schemeClr val="tx1">
                  <a:lumMod val="50000"/>
                </a:schemeClr>
              </a:solidFill>
              <a:cs typeface="Times New Roman"/>
            </a:endParaRPr>
          </a:p>
        </p:txBody>
      </p:sp>
      <p:sp>
        <p:nvSpPr>
          <p:cNvPr id="24" name="Text Placeholder 10">
            <a:extLst>
              <a:ext uri="{FF2B5EF4-FFF2-40B4-BE49-F238E27FC236}">
                <a16:creationId xmlns:a16="http://schemas.microsoft.com/office/drawing/2014/main" id="{B2F0E104-7DF0-40B9-BBAF-665FFAD19B61}"/>
              </a:ext>
            </a:extLst>
          </p:cNvPr>
          <p:cNvSpPr>
            <a:spLocks noGrp="1"/>
          </p:cNvSpPr>
          <p:nvPr>
            <p:ph type="body" idx="29"/>
          </p:nvPr>
        </p:nvSpPr>
        <p:spPr>
          <a:xfrm>
            <a:off x="1233483" y="3748133"/>
            <a:ext cx="2926080" cy="1135351"/>
          </a:xfrm>
        </p:spPr>
        <p:txBody>
          <a:bodyPr>
            <a:normAutofit/>
          </a:bodyPr>
          <a:lstStyle/>
          <a:p>
            <a:r>
              <a:rPr lang="en-US" sz="1800" dirty="0">
                <a:solidFill>
                  <a:schemeClr val="tx1">
                    <a:lumMod val="50000"/>
                  </a:schemeClr>
                </a:solidFill>
              </a:rPr>
              <a:t>Html, CSS, </a:t>
            </a:r>
            <a:endParaRPr lang="en-US" sz="1800">
              <a:solidFill>
                <a:schemeClr val="tx1">
                  <a:lumMod val="50000"/>
                </a:schemeClr>
              </a:solidFill>
              <a:cs typeface="Times New Roman"/>
            </a:endParaRPr>
          </a:p>
          <a:p>
            <a:r>
              <a:rPr lang="en-US" sz="1800" dirty="0">
                <a:solidFill>
                  <a:schemeClr val="tx1">
                    <a:lumMod val="50000"/>
                  </a:schemeClr>
                </a:solidFill>
              </a:rPr>
              <a:t>Bootstrap, AJAX</a:t>
            </a:r>
            <a:endParaRPr lang="en-US" sz="1800">
              <a:solidFill>
                <a:schemeClr val="tx1">
                  <a:lumMod val="50000"/>
                </a:schemeClr>
              </a:solidFill>
              <a:cs typeface="Times New Roman"/>
            </a:endParaRPr>
          </a:p>
        </p:txBody>
      </p:sp>
      <p:sp>
        <p:nvSpPr>
          <p:cNvPr id="25" name="Text Placeholder 10">
            <a:extLst>
              <a:ext uri="{FF2B5EF4-FFF2-40B4-BE49-F238E27FC236}">
                <a16:creationId xmlns:a16="http://schemas.microsoft.com/office/drawing/2014/main" id="{B2F0E104-7DF0-40B9-BBAF-665FFAD19B61}"/>
              </a:ext>
            </a:extLst>
          </p:cNvPr>
          <p:cNvSpPr>
            <a:spLocks noGrp="1"/>
          </p:cNvSpPr>
          <p:nvPr>
            <p:ph type="body" idx="29"/>
          </p:nvPr>
        </p:nvSpPr>
        <p:spPr>
          <a:xfrm>
            <a:off x="5458152" y="1731492"/>
            <a:ext cx="2926080" cy="926648"/>
          </a:xfrm>
        </p:spPr>
        <p:txBody>
          <a:bodyPr>
            <a:normAutofit/>
          </a:bodyPr>
          <a:lstStyle/>
          <a:p>
            <a:r>
              <a:rPr lang="en-US" sz="1800" dirty="0">
                <a:solidFill>
                  <a:schemeClr val="tx1">
                    <a:lumMod val="50000"/>
                  </a:schemeClr>
                </a:solidFill>
              </a:rPr>
              <a:t>Object Oriented Programming</a:t>
            </a:r>
            <a:endParaRPr lang="en-US" sz="1800" dirty="0">
              <a:solidFill>
                <a:schemeClr val="tx1">
                  <a:lumMod val="50000"/>
                </a:schemeClr>
              </a:solidFill>
              <a:cs typeface="Times New Roman"/>
            </a:endParaRPr>
          </a:p>
          <a:p>
            <a:r>
              <a:rPr lang="en-US" sz="1800" dirty="0">
                <a:solidFill>
                  <a:schemeClr val="tx1">
                    <a:lumMod val="50000"/>
                  </a:schemeClr>
                </a:solidFill>
              </a:rPr>
              <a:t>Data Structures</a:t>
            </a:r>
            <a:endParaRPr lang="en-US" sz="1800" dirty="0">
              <a:solidFill>
                <a:schemeClr val="tx1">
                  <a:lumMod val="50000"/>
                </a:schemeClr>
              </a:solidFill>
              <a:cs typeface="Times New Roman"/>
            </a:endParaRPr>
          </a:p>
          <a:p>
            <a:r>
              <a:rPr lang="en-US" sz="1800" dirty="0">
                <a:solidFill>
                  <a:schemeClr val="tx1">
                    <a:lumMod val="50000"/>
                  </a:schemeClr>
                </a:solidFill>
              </a:rPr>
              <a:t>Core Java Programming</a:t>
            </a:r>
            <a:endParaRPr lang="en-US" sz="1800" dirty="0">
              <a:solidFill>
                <a:schemeClr val="tx1">
                  <a:lumMod val="50000"/>
                </a:schemeClr>
              </a:solidFill>
              <a:cs typeface="Times New Roman"/>
            </a:endParaRPr>
          </a:p>
        </p:txBody>
      </p:sp>
      <p:sp>
        <p:nvSpPr>
          <p:cNvPr id="26" name="Text Placeholder 15">
            <a:extLst>
              <a:ext uri="{FF2B5EF4-FFF2-40B4-BE49-F238E27FC236}">
                <a16:creationId xmlns:a16="http://schemas.microsoft.com/office/drawing/2014/main" id="{E1A4D816-16C0-4A8A-8056-74F115345C08}"/>
              </a:ext>
              <a:ext uri="{C183D7F6-B498-43B3-948B-1728B52AA6E4}">
                <adec:decorative xmlns:adec="http://schemas.microsoft.com/office/drawing/2017/decorative" val="1"/>
              </a:ext>
            </a:extLst>
          </p:cNvPr>
          <p:cNvSpPr>
            <a:spLocks noGrp="1"/>
          </p:cNvSpPr>
          <p:nvPr>
            <p:ph type="body" sz="quarter" idx="34"/>
          </p:nvPr>
        </p:nvSpPr>
        <p:spPr>
          <a:xfrm>
            <a:off x="0" y="3607982"/>
            <a:ext cx="1188720" cy="946297"/>
          </a:xfrm>
        </p:spPr>
        <p:txBody>
          <a:bodyPr>
            <a:normAutofit/>
          </a:bodyPr>
          <a:lstStyle/>
          <a:p>
            <a:r>
              <a:rPr lang="en-US" sz="5400">
                <a:solidFill>
                  <a:srgbClr val="006F83"/>
                </a:solidFill>
              </a:rPr>
              <a:t>4</a:t>
            </a:r>
          </a:p>
        </p:txBody>
      </p:sp>
      <p:sp>
        <p:nvSpPr>
          <p:cNvPr id="27" name="Text Placeholder 15">
            <a:extLst>
              <a:ext uri="{FF2B5EF4-FFF2-40B4-BE49-F238E27FC236}">
                <a16:creationId xmlns:a16="http://schemas.microsoft.com/office/drawing/2014/main" id="{E1A4D816-16C0-4A8A-8056-74F115345C08}"/>
              </a:ext>
              <a:ext uri="{C183D7F6-B498-43B3-948B-1728B52AA6E4}">
                <adec:decorative xmlns:adec="http://schemas.microsoft.com/office/drawing/2017/decorative" val="1"/>
              </a:ext>
            </a:extLst>
          </p:cNvPr>
          <p:cNvSpPr>
            <a:spLocks noGrp="1"/>
          </p:cNvSpPr>
          <p:nvPr>
            <p:ph type="body" sz="quarter" idx="34"/>
          </p:nvPr>
        </p:nvSpPr>
        <p:spPr>
          <a:xfrm>
            <a:off x="4157834" y="3597350"/>
            <a:ext cx="1188720" cy="946297"/>
          </a:xfrm>
        </p:spPr>
        <p:txBody>
          <a:bodyPr>
            <a:normAutofit/>
          </a:bodyPr>
          <a:lstStyle/>
          <a:p>
            <a:r>
              <a:rPr lang="en-US" sz="5400">
                <a:solidFill>
                  <a:srgbClr val="006F83"/>
                </a:solidFill>
              </a:rPr>
              <a:t>5</a:t>
            </a:r>
          </a:p>
        </p:txBody>
      </p:sp>
      <p:sp>
        <p:nvSpPr>
          <p:cNvPr id="28" name="Text Placeholder 15">
            <a:extLst>
              <a:ext uri="{FF2B5EF4-FFF2-40B4-BE49-F238E27FC236}">
                <a16:creationId xmlns:a16="http://schemas.microsoft.com/office/drawing/2014/main" id="{E1A4D816-16C0-4A8A-8056-74F115345C08}"/>
              </a:ext>
              <a:ext uri="{C183D7F6-B498-43B3-948B-1728B52AA6E4}">
                <adec:decorative xmlns:adec="http://schemas.microsoft.com/office/drawing/2017/decorative" val="1"/>
              </a:ext>
            </a:extLst>
          </p:cNvPr>
          <p:cNvSpPr>
            <a:spLocks noGrp="1"/>
          </p:cNvSpPr>
          <p:nvPr>
            <p:ph type="body" sz="quarter" idx="34"/>
          </p:nvPr>
        </p:nvSpPr>
        <p:spPr>
          <a:xfrm>
            <a:off x="1191731" y="5153455"/>
            <a:ext cx="1188720" cy="946297"/>
          </a:xfrm>
        </p:spPr>
        <p:txBody>
          <a:bodyPr>
            <a:normAutofit/>
          </a:bodyPr>
          <a:lstStyle/>
          <a:p>
            <a:r>
              <a:rPr lang="en-US" sz="5400">
                <a:solidFill>
                  <a:srgbClr val="006F83"/>
                </a:solidFill>
              </a:rPr>
              <a:t>7</a:t>
            </a:r>
          </a:p>
        </p:txBody>
      </p:sp>
      <p:sp>
        <p:nvSpPr>
          <p:cNvPr id="29" name="Text Placeholder 15">
            <a:extLst>
              <a:ext uri="{FF2B5EF4-FFF2-40B4-BE49-F238E27FC236}">
                <a16:creationId xmlns:a16="http://schemas.microsoft.com/office/drawing/2014/main" id="{E1A4D816-16C0-4A8A-8056-74F115345C08}"/>
              </a:ext>
              <a:ext uri="{C183D7F6-B498-43B3-948B-1728B52AA6E4}">
                <adec:decorative xmlns:adec="http://schemas.microsoft.com/office/drawing/2017/decorative" val="1"/>
              </a:ext>
            </a:extLst>
          </p:cNvPr>
          <p:cNvSpPr>
            <a:spLocks noGrp="1"/>
          </p:cNvSpPr>
          <p:nvPr>
            <p:ph type="body" sz="quarter" idx="34"/>
          </p:nvPr>
        </p:nvSpPr>
        <p:spPr>
          <a:xfrm>
            <a:off x="8297444" y="3494567"/>
            <a:ext cx="1188720" cy="946297"/>
          </a:xfrm>
        </p:spPr>
        <p:txBody>
          <a:bodyPr>
            <a:normAutofit/>
          </a:bodyPr>
          <a:lstStyle/>
          <a:p>
            <a:r>
              <a:rPr lang="en-US" sz="5400">
                <a:solidFill>
                  <a:srgbClr val="006F83"/>
                </a:solidFill>
              </a:rPr>
              <a:t>6</a:t>
            </a:r>
          </a:p>
        </p:txBody>
      </p:sp>
      <p:sp>
        <p:nvSpPr>
          <p:cNvPr id="31" name="Text Placeholder 15">
            <a:extLst>
              <a:ext uri="{FF2B5EF4-FFF2-40B4-BE49-F238E27FC236}">
                <a16:creationId xmlns:a16="http://schemas.microsoft.com/office/drawing/2014/main" id="{E1A4D816-16C0-4A8A-8056-74F115345C08}"/>
              </a:ext>
              <a:ext uri="{C183D7F6-B498-43B3-948B-1728B52AA6E4}">
                <adec:decorative xmlns:adec="http://schemas.microsoft.com/office/drawing/2017/decorative" val="1"/>
              </a:ext>
            </a:extLst>
          </p:cNvPr>
          <p:cNvSpPr>
            <a:spLocks noGrp="1"/>
          </p:cNvSpPr>
          <p:nvPr>
            <p:ph type="body" sz="quarter" idx="34"/>
          </p:nvPr>
        </p:nvSpPr>
        <p:spPr>
          <a:xfrm>
            <a:off x="5996694" y="5110926"/>
            <a:ext cx="1188720" cy="946297"/>
          </a:xfrm>
        </p:spPr>
        <p:txBody>
          <a:bodyPr>
            <a:normAutofit/>
          </a:bodyPr>
          <a:lstStyle/>
          <a:p>
            <a:r>
              <a:rPr lang="en-US" sz="5400">
                <a:solidFill>
                  <a:srgbClr val="006F83"/>
                </a:solidFill>
              </a:rPr>
              <a:t>8</a:t>
            </a:r>
          </a:p>
        </p:txBody>
      </p:sp>
      <p:pic>
        <p:nvPicPr>
          <p:cNvPr id="32" name="Picture 31" descr="logo.png"/>
          <p:cNvPicPr>
            <a:picLocks noChangeAspect="1"/>
          </p:cNvPicPr>
          <p:nvPr/>
        </p:nvPicPr>
        <p:blipFill>
          <a:blip r:embed="rId2"/>
          <a:stretch>
            <a:fillRect/>
          </a:stretch>
        </p:blipFill>
        <p:spPr>
          <a:xfrm>
            <a:off x="10930270" y="0"/>
            <a:ext cx="1261730" cy="1148316"/>
          </a:xfrm>
          <a:prstGeom prst="rect">
            <a:avLst/>
          </a:prstGeom>
        </p:spPr>
      </p:pic>
    </p:spTree>
    <p:extLst>
      <p:ext uri="{BB962C8B-B14F-4D97-AF65-F5344CB8AC3E}">
        <p14:creationId xmlns:p14="http://schemas.microsoft.com/office/powerpoint/2010/main" val="162490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159488" y="1772457"/>
            <a:ext cx="5550195" cy="1180214"/>
          </a:xfrm>
        </p:spPr>
        <p:txBody>
          <a:bodyPr vert="horz" lIns="0" tIns="0" rIns="0" bIns="0" rtlCol="0" anchor="b" anchorCtr="0">
            <a:noAutofit/>
          </a:bodyPr>
          <a:lstStyle/>
          <a:p>
            <a:r>
              <a:rPr lang="en-US" sz="4000" dirty="0">
                <a:latin typeface="Times New Roman"/>
                <a:cs typeface="Times New Roman"/>
              </a:rPr>
              <a:t>Objective of the Training</a:t>
            </a:r>
            <a:br>
              <a:rPr lang="en-US" sz="4000" dirty="0">
                <a:latin typeface="Times New Roman"/>
                <a:cs typeface="Times New Roman"/>
              </a:rPr>
            </a:br>
            <a:endParaRPr lang="en-US" sz="4000" dirty="0">
              <a:latin typeface="Times New Roman"/>
              <a:cs typeface="Times New Roman"/>
            </a:endParaRPr>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680484" y="3115339"/>
            <a:ext cx="5167424" cy="2052083"/>
          </a:xfrm>
        </p:spPr>
        <p:txBody>
          <a:bodyPr>
            <a:noAutofit/>
          </a:bodyPr>
          <a:lstStyle/>
          <a:p>
            <a:endParaRPr lang="en-US" sz="2000" b="0" i="0">
              <a:latin typeface="Calibri"/>
              <a:cs typeface="Calibri"/>
            </a:endParaRPr>
          </a:p>
          <a:p>
            <a:endParaRPr lang="en-US" sz="2000" i="0"/>
          </a:p>
          <a:p>
            <a:endParaRPr lang="en-US" sz="2000" i="0"/>
          </a:p>
          <a:p>
            <a:endParaRPr lang="en-US" sz="2000"/>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4</a:t>
            </a:fld>
            <a:endParaRPr lang="en-US"/>
          </a:p>
        </p:txBody>
      </p:sp>
      <p:pic>
        <p:nvPicPr>
          <p:cNvPr id="9" name="Picture Placeholder 8" descr="A sign in front of a mirror&#10;&#10;Description generated with high confidence"/>
          <p:cNvPicPr>
            <a:picLocks noGrp="1" noChangeAspect="1"/>
          </p:cNvPicPr>
          <p:nvPr>
            <p:ph type="pic" sz="quarter" idx="17"/>
          </p:nvPr>
        </p:nvPicPr>
        <p:blipFill>
          <a:blip r:embed="rId2"/>
          <a:srcRect/>
          <a:stretch>
            <a:fillRect/>
          </a:stretch>
        </p:blipFill>
        <p:spPr>
          <a:xfrm>
            <a:off x="6353545" y="1622816"/>
            <a:ext cx="5502182" cy="3677048"/>
          </a:xfrm>
        </p:spPr>
      </p:pic>
      <p:pic>
        <p:nvPicPr>
          <p:cNvPr id="13" name="Picture 12" descr="logo.png"/>
          <p:cNvPicPr>
            <a:picLocks noChangeAspect="1"/>
          </p:cNvPicPr>
          <p:nvPr/>
        </p:nvPicPr>
        <p:blipFill>
          <a:blip r:embed="rId3"/>
          <a:stretch>
            <a:fillRect/>
          </a:stretch>
        </p:blipFill>
        <p:spPr>
          <a:xfrm>
            <a:off x="10930270" y="0"/>
            <a:ext cx="1261730" cy="1148316"/>
          </a:xfrm>
          <a:prstGeom prst="rect">
            <a:avLst/>
          </a:prstGeom>
        </p:spPr>
      </p:pic>
      <p:sp>
        <p:nvSpPr>
          <p:cNvPr id="2" name="TextBox 1">
            <a:extLst>
              <a:ext uri="{FF2B5EF4-FFF2-40B4-BE49-F238E27FC236}">
                <a16:creationId xmlns:a16="http://schemas.microsoft.com/office/drawing/2014/main" id="{7FEC14C0-E43D-4CEB-83E9-212D7613F9FA}"/>
              </a:ext>
            </a:extLst>
          </p:cNvPr>
          <p:cNvSpPr txBox="1"/>
          <p:nvPr/>
        </p:nvSpPr>
        <p:spPr>
          <a:xfrm>
            <a:off x="797169" y="3048000"/>
            <a:ext cx="473612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1">
                    <a:lumMod val="50000"/>
                  </a:schemeClr>
                </a:solidFill>
                <a:latin typeface="Times New Roman"/>
                <a:cs typeface="Times New Roman"/>
              </a:rPr>
              <a:t>To become a Full Stack web developer by gaining knowledge which builds confident and makes us a successful Product Engineer.</a:t>
            </a:r>
            <a:r>
              <a:rPr lang="en-US" sz="2400" dirty="0">
                <a:solidFill>
                  <a:schemeClr val="tx1">
                    <a:lumMod val="50000"/>
                  </a:schemeClr>
                </a:solidFill>
                <a:latin typeface="Times New Roman"/>
                <a:cs typeface="Calibri"/>
              </a:rPr>
              <a:t>​</a:t>
            </a:r>
            <a:endParaRPr lang="en-US" sz="2400" dirty="0">
              <a:solidFill>
                <a:schemeClr val="tx1">
                  <a:lumMod val="50000"/>
                </a:schemeClr>
              </a:solidFill>
              <a:latin typeface="Times New Roman"/>
              <a:cs typeface="Times New Roman"/>
            </a:endParaRPr>
          </a:p>
        </p:txBody>
      </p:sp>
    </p:spTree>
    <p:extLst>
      <p:ext uri="{BB962C8B-B14F-4D97-AF65-F5344CB8AC3E}">
        <p14:creationId xmlns:p14="http://schemas.microsoft.com/office/powerpoint/2010/main" val="1427367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a:xfrm>
            <a:off x="793377" y="2231912"/>
            <a:ext cx="4422014" cy="1325563"/>
          </a:xfrm>
        </p:spPr>
        <p:txBody>
          <a:bodyPr/>
          <a:lstStyle/>
          <a:p>
            <a:r>
              <a:rPr lang="en-US" sz="4000" dirty="0">
                <a:latin typeface="Times New Roman"/>
                <a:cs typeface="Times New Roman"/>
              </a:rPr>
              <a:t>Overview</a:t>
            </a:r>
            <a:br>
              <a:rPr lang="en-US" sz="4000" dirty="0">
                <a:latin typeface="Times New Roman"/>
                <a:cs typeface="Times New Roman"/>
              </a:rPr>
            </a:br>
            <a:endParaRPr lang="en-US" sz="4000" dirty="0">
              <a:latin typeface="Times New Roman"/>
              <a:cs typeface="Times New Roman"/>
            </a:endParaRPr>
          </a:p>
        </p:txBody>
      </p:sp>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6193227" y="175020"/>
            <a:ext cx="4955429" cy="539496"/>
          </a:xfrm>
        </p:spPr>
        <p:txBody>
          <a:bodyPr>
            <a:normAutofit/>
          </a:bodyPr>
          <a:lstStyle/>
          <a:p>
            <a:r>
              <a:rPr lang="en-US" sz="2800" b="0" dirty="0">
                <a:latin typeface="Times New Roman"/>
                <a:cs typeface="Times New Roman"/>
              </a:rPr>
              <a:t>Database(SQL)</a:t>
            </a:r>
          </a:p>
        </p:txBody>
      </p:sp>
      <p:sp>
        <p:nvSpPr>
          <p:cNvPr id="6" name="Text Placeholder 5">
            <a:extLst>
              <a:ext uri="{FF2B5EF4-FFF2-40B4-BE49-F238E27FC236}">
                <a16:creationId xmlns:a16="http://schemas.microsoft.com/office/drawing/2014/main" id="{AB6641A0-4192-4E0C-BB0D-ECA53D186AF8}"/>
              </a:ext>
            </a:extLst>
          </p:cNvPr>
          <p:cNvSpPr>
            <a:spLocks noGrp="1"/>
          </p:cNvSpPr>
          <p:nvPr>
            <p:ph type="body" idx="13"/>
          </p:nvPr>
        </p:nvSpPr>
        <p:spPr>
          <a:xfrm>
            <a:off x="6159035" y="716744"/>
            <a:ext cx="4843371" cy="762066"/>
          </a:xfrm>
        </p:spPr>
        <p:txBody>
          <a:bodyPr>
            <a:noAutofit/>
          </a:bodyPr>
          <a:lstStyle/>
          <a:p>
            <a:r>
              <a:rPr lang="en-US" sz="2000" dirty="0">
                <a:solidFill>
                  <a:schemeClr val="tx1">
                    <a:lumMod val="50000"/>
                  </a:schemeClr>
                </a:solidFill>
              </a:rPr>
              <a:t> Introduction and basics of SQL. All the operations related to tables. Query writing. </a:t>
            </a:r>
            <a:endParaRPr lang="en-US" sz="2000">
              <a:solidFill>
                <a:schemeClr val="tx1">
                  <a:lumMod val="50000"/>
                </a:schemeClr>
              </a:solidFill>
              <a:cs typeface="Times New Roman"/>
            </a:endParaRPr>
          </a:p>
          <a:p>
            <a:endParaRPr lang="en-US" sz="1800">
              <a:cs typeface="Times New Roman"/>
            </a:endParaRPr>
          </a:p>
          <a:p>
            <a:endParaRPr lang="en-US" sz="1800">
              <a:cs typeface="Times New Roman"/>
            </a:endParaRPr>
          </a:p>
        </p:txBody>
      </p:sp>
      <p:pic>
        <p:nvPicPr>
          <p:cNvPr id="38"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a:fillRect/>
          </a:stretch>
        </p:blipFill>
        <p:spPr>
          <a:xfrm>
            <a:off x="5315849" y="3071447"/>
            <a:ext cx="731520" cy="731520"/>
          </a:xfrm>
        </p:spPr>
      </p:pic>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6161824" y="1474344"/>
            <a:ext cx="4955429" cy="539496"/>
          </a:xfrm>
        </p:spPr>
        <p:txBody>
          <a:bodyPr>
            <a:normAutofit/>
          </a:bodyPr>
          <a:lstStyle/>
          <a:p>
            <a:r>
              <a:rPr lang="en-US" sz="2800" b="0" dirty="0">
                <a:latin typeface="Times New Roman"/>
                <a:cs typeface="Times New Roman"/>
              </a:rPr>
              <a:t>HTML, CSS</a:t>
            </a:r>
          </a:p>
        </p:txBody>
      </p:sp>
      <p:sp>
        <p:nvSpPr>
          <p:cNvPr id="31" name="Text Placeholder 30">
            <a:extLst>
              <a:ext uri="{FF2B5EF4-FFF2-40B4-BE49-F238E27FC236}">
                <a16:creationId xmlns:a16="http://schemas.microsoft.com/office/drawing/2014/main" id="{EB2B0B62-81FA-4A47-82F8-3D22126720F2}"/>
              </a:ext>
            </a:extLst>
          </p:cNvPr>
          <p:cNvSpPr>
            <a:spLocks noGrp="1"/>
          </p:cNvSpPr>
          <p:nvPr>
            <p:ph type="body" idx="26"/>
          </p:nvPr>
        </p:nvSpPr>
        <p:spPr>
          <a:xfrm>
            <a:off x="6161823" y="3570130"/>
            <a:ext cx="4955429" cy="706125"/>
          </a:xfrm>
        </p:spPr>
        <p:txBody>
          <a:bodyPr>
            <a:noAutofit/>
          </a:bodyPr>
          <a:lstStyle/>
          <a:p>
            <a:r>
              <a:rPr lang="en-US" sz="2000" dirty="0">
                <a:solidFill>
                  <a:schemeClr val="tx1">
                    <a:lumMod val="50000"/>
                  </a:schemeClr>
                </a:solidFill>
                <a:ea typeface="+mn-lt"/>
                <a:cs typeface="+mn-lt"/>
              </a:rPr>
              <a:t>History,  Introduction, Types of Java Script, Components of JS, Introduction of Typescript, ES5 and ES6</a:t>
            </a:r>
          </a:p>
          <a:p>
            <a:endParaRPr lang="en-US" sz="2000" dirty="0">
              <a:cs typeface="Times New Roman"/>
            </a:endParaRPr>
          </a:p>
        </p:txBody>
      </p:sp>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6147829" y="4572854"/>
            <a:ext cx="4955429" cy="390580"/>
          </a:xfrm>
        </p:spPr>
        <p:txBody>
          <a:bodyPr vert="horz" lIns="0" tIns="0" rIns="0" bIns="0" rtlCol="0" anchor="b">
            <a:noAutofit/>
          </a:bodyPr>
          <a:lstStyle/>
          <a:p>
            <a:r>
              <a:rPr lang="en-US" sz="2800" b="0" dirty="0">
                <a:latin typeface="Times New Roman"/>
                <a:ea typeface="+mj-lt"/>
                <a:cs typeface="+mj-lt"/>
              </a:rPr>
              <a:t>Angular7</a:t>
            </a:r>
            <a:endParaRPr lang="en-US" sz="2800" b="0">
              <a:latin typeface="Times New Roman"/>
              <a:cs typeface="Times New Roman"/>
            </a:endParaRPr>
          </a:p>
        </p:txBody>
      </p:sp>
      <p:sp>
        <p:nvSpPr>
          <p:cNvPr id="29" name="Text Placeholder 28">
            <a:extLst>
              <a:ext uri="{FF2B5EF4-FFF2-40B4-BE49-F238E27FC236}">
                <a16:creationId xmlns:a16="http://schemas.microsoft.com/office/drawing/2014/main" id="{38F85239-F67E-4690-A7E1-BD84D7D66F67}"/>
              </a:ext>
            </a:extLst>
          </p:cNvPr>
          <p:cNvSpPr>
            <a:spLocks noGrp="1"/>
          </p:cNvSpPr>
          <p:nvPr>
            <p:ph type="body" idx="24"/>
          </p:nvPr>
        </p:nvSpPr>
        <p:spPr>
          <a:xfrm>
            <a:off x="6147830" y="5025884"/>
            <a:ext cx="4955429" cy="1071238"/>
          </a:xfrm>
        </p:spPr>
        <p:txBody>
          <a:bodyPr>
            <a:noAutofit/>
          </a:bodyPr>
          <a:lstStyle/>
          <a:p>
            <a:r>
              <a:rPr lang="en-US" sz="2000" dirty="0">
                <a:solidFill>
                  <a:schemeClr val="tx1">
                    <a:lumMod val="50000"/>
                  </a:schemeClr>
                </a:solidFill>
                <a:ea typeface="+mn-lt"/>
                <a:cs typeface="+mn-lt"/>
              </a:rPr>
              <a:t>History,  Introduction, Environmental setup, Architecture of Angular, Installation using Angular CLI, Components,  Modules, Data Binding, Event Binding,  Directives, Pipes, Routing, Services, Testing and building Angular Project.</a:t>
            </a:r>
          </a:p>
          <a:p>
            <a:endParaRPr lang="en-US" sz="2000" dirty="0">
              <a:cs typeface="Times New Roman"/>
            </a:endParaRP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5</a:t>
            </a:fld>
            <a:endParaRPr lang="en-US"/>
          </a:p>
        </p:txBody>
      </p:sp>
      <p:pic>
        <p:nvPicPr>
          <p:cNvPr id="23"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361570" y="272875"/>
            <a:ext cx="731520" cy="731520"/>
          </a:xfrm>
        </p:spPr>
      </p:pic>
      <p:pic>
        <p:nvPicPr>
          <p:cNvPr id="25"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361570" y="4572854"/>
            <a:ext cx="731520" cy="731520"/>
          </a:xfrm>
        </p:spPr>
      </p:pic>
      <p:pic>
        <p:nvPicPr>
          <p:cNvPr id="35"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a:fillRect/>
          </a:stretch>
        </p:blipFill>
        <p:spPr>
          <a:xfrm>
            <a:off x="5364279" y="1581580"/>
            <a:ext cx="731520" cy="731520"/>
          </a:xfrm>
        </p:spPr>
      </p:pic>
      <p:sp>
        <p:nvSpPr>
          <p:cNvPr id="37" name="Text Placeholder 30">
            <a:extLst>
              <a:ext uri="{FF2B5EF4-FFF2-40B4-BE49-F238E27FC236}">
                <a16:creationId xmlns:a16="http://schemas.microsoft.com/office/drawing/2014/main" id="{EB2B0B62-81FA-4A47-82F8-3D22126720F2}"/>
              </a:ext>
            </a:extLst>
          </p:cNvPr>
          <p:cNvSpPr>
            <a:spLocks noGrp="1"/>
          </p:cNvSpPr>
          <p:nvPr>
            <p:ph type="body" idx="26"/>
          </p:nvPr>
        </p:nvSpPr>
        <p:spPr>
          <a:xfrm>
            <a:off x="6147830" y="2013436"/>
            <a:ext cx="4955429" cy="1579222"/>
          </a:xfrm>
        </p:spPr>
        <p:txBody>
          <a:bodyPr>
            <a:noAutofit/>
          </a:bodyPr>
          <a:lstStyle/>
          <a:p>
            <a:r>
              <a:rPr lang="en-US" sz="2000" dirty="0">
                <a:solidFill>
                  <a:schemeClr val="tx1">
                    <a:lumMod val="50000"/>
                  </a:schemeClr>
                </a:solidFill>
                <a:cs typeface="Times New Roman"/>
              </a:rPr>
              <a:t>Introduction of HTML and CSS. Simple examples of  both HTML and CSS and the CSS rules. Differences between  HTML and CSS.</a:t>
            </a:r>
          </a:p>
        </p:txBody>
      </p:sp>
      <p:sp>
        <p:nvSpPr>
          <p:cNvPr id="39"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6147828" y="3219936"/>
            <a:ext cx="4955429" cy="306689"/>
          </a:xfrm>
        </p:spPr>
        <p:txBody>
          <a:bodyPr>
            <a:noAutofit/>
          </a:bodyPr>
          <a:lstStyle/>
          <a:p>
            <a:r>
              <a:rPr lang="en-US" sz="2800" b="0" dirty="0">
                <a:latin typeface="Times New Roman"/>
                <a:ea typeface="+mj-lt"/>
                <a:cs typeface="+mj-lt"/>
              </a:rPr>
              <a:t>Java script</a:t>
            </a:r>
            <a:endParaRPr lang="en-US" sz="2800" b="0">
              <a:latin typeface="Times New Roman"/>
              <a:cs typeface="Times New Roman"/>
            </a:endParaRPr>
          </a:p>
        </p:txBody>
      </p:sp>
      <p:pic>
        <p:nvPicPr>
          <p:cNvPr id="47" name="Picture 46" descr="logo.png"/>
          <p:cNvPicPr>
            <a:picLocks noChangeAspect="1"/>
          </p:cNvPicPr>
          <p:nvPr/>
        </p:nvPicPr>
        <p:blipFill>
          <a:blip r:embed="rId4"/>
          <a:stretch>
            <a:fillRect/>
          </a:stretch>
        </p:blipFill>
        <p:spPr>
          <a:xfrm>
            <a:off x="10930270" y="0"/>
            <a:ext cx="1261730" cy="1148316"/>
          </a:xfrm>
          <a:prstGeom prst="rect">
            <a:avLst/>
          </a:prstGeom>
        </p:spPr>
      </p:pic>
    </p:spTree>
    <p:extLst>
      <p:ext uri="{BB962C8B-B14F-4D97-AF65-F5344CB8AC3E}">
        <p14:creationId xmlns:p14="http://schemas.microsoft.com/office/powerpoint/2010/main" val="2212924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a:xfrm>
            <a:off x="793377" y="2231912"/>
            <a:ext cx="4422014" cy="1325563"/>
          </a:xfrm>
        </p:spPr>
        <p:txBody>
          <a:bodyPr/>
          <a:lstStyle/>
          <a:p>
            <a:r>
              <a:rPr lang="en-US" sz="4000" dirty="0">
                <a:latin typeface="Times New Roman"/>
                <a:cs typeface="Times New Roman"/>
              </a:rPr>
              <a:t>Overview</a:t>
            </a:r>
            <a:br>
              <a:rPr lang="en-US" dirty="0">
                <a:latin typeface="Times New Roman"/>
                <a:cs typeface="Times New Roman"/>
              </a:rPr>
            </a:br>
            <a:endParaRPr lang="en-US">
              <a:latin typeface="Times New Roman"/>
              <a:cs typeface="Times New Roman"/>
            </a:endParaRPr>
          </a:p>
        </p:txBody>
      </p:sp>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6059368" y="398270"/>
            <a:ext cx="4955429" cy="539496"/>
          </a:xfrm>
        </p:spPr>
        <p:txBody>
          <a:bodyPr>
            <a:normAutofit/>
          </a:bodyPr>
          <a:lstStyle/>
          <a:p>
            <a:r>
              <a:rPr lang="en-US" sz="2800" b="0" dirty="0">
                <a:latin typeface="+mn-lt"/>
              </a:rPr>
              <a:t>Jsp and Servlet</a:t>
            </a:r>
            <a:endParaRPr lang="en-US" sz="2800" b="0" dirty="0">
              <a:latin typeface="+mn-lt"/>
              <a:cs typeface="Times New Roman"/>
            </a:endParaRPr>
          </a:p>
        </p:txBody>
      </p:sp>
      <p:pic>
        <p:nvPicPr>
          <p:cNvPr id="38"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a:fillRect/>
          </a:stretch>
        </p:blipFill>
        <p:spPr>
          <a:xfrm>
            <a:off x="5249180" y="3971436"/>
            <a:ext cx="731520" cy="731520"/>
          </a:xfrm>
        </p:spPr>
      </p:pic>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6072177" y="1989815"/>
            <a:ext cx="4955429" cy="539496"/>
          </a:xfrm>
        </p:spPr>
        <p:txBody>
          <a:bodyPr>
            <a:normAutofit/>
          </a:bodyPr>
          <a:lstStyle/>
          <a:p>
            <a:r>
              <a:rPr lang="en-US" sz="2800" b="0" dirty="0">
                <a:latin typeface="Times New Roman"/>
                <a:cs typeface="Times New Roman"/>
              </a:rPr>
              <a:t>Spring Rest</a:t>
            </a:r>
            <a:endParaRPr lang="en-US" sz="2800" b="0">
              <a:ea typeface="Tahoma"/>
              <a:cs typeface="Tahoma"/>
            </a:endParaRPr>
          </a:p>
        </p:txBody>
      </p:sp>
      <p:sp>
        <p:nvSpPr>
          <p:cNvPr id="31" name="Text Placeholder 30">
            <a:extLst>
              <a:ext uri="{FF2B5EF4-FFF2-40B4-BE49-F238E27FC236}">
                <a16:creationId xmlns:a16="http://schemas.microsoft.com/office/drawing/2014/main" id="{EB2B0B62-81FA-4A47-82F8-3D22126720F2}"/>
              </a:ext>
            </a:extLst>
          </p:cNvPr>
          <p:cNvSpPr>
            <a:spLocks noGrp="1"/>
          </p:cNvSpPr>
          <p:nvPr>
            <p:ph type="body" idx="26"/>
          </p:nvPr>
        </p:nvSpPr>
        <p:spPr>
          <a:xfrm>
            <a:off x="6140598" y="4511620"/>
            <a:ext cx="4955429" cy="706125"/>
          </a:xfrm>
        </p:spPr>
        <p:txBody>
          <a:bodyPr>
            <a:noAutofit/>
          </a:bodyPr>
          <a:lstStyle/>
          <a:p>
            <a:r>
              <a:rPr lang="en-US" sz="2000" dirty="0">
                <a:solidFill>
                  <a:schemeClr val="tx1">
                    <a:lumMod val="50000"/>
                  </a:schemeClr>
                </a:solidFill>
                <a:cs typeface="Times New Roman"/>
              </a:rPr>
              <a:t>Introduction to Scrum and Scrum Artifacts.</a:t>
            </a:r>
          </a:p>
        </p:txBody>
      </p:sp>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6131671" y="5237673"/>
            <a:ext cx="4955429" cy="390580"/>
          </a:xfrm>
        </p:spPr>
        <p:txBody>
          <a:bodyPr vert="horz" lIns="0" tIns="0" rIns="0" bIns="0" rtlCol="0" anchor="b">
            <a:noAutofit/>
          </a:bodyPr>
          <a:lstStyle/>
          <a:p>
            <a:r>
              <a:rPr lang="en-US" sz="2800" b="0" dirty="0">
                <a:latin typeface="Times New Roman"/>
                <a:cs typeface="Times New Roman"/>
              </a:rPr>
              <a:t>TomCat</a:t>
            </a:r>
          </a:p>
        </p:txBody>
      </p:sp>
      <p:sp>
        <p:nvSpPr>
          <p:cNvPr id="29" name="Text Placeholder 28">
            <a:extLst>
              <a:ext uri="{FF2B5EF4-FFF2-40B4-BE49-F238E27FC236}">
                <a16:creationId xmlns:a16="http://schemas.microsoft.com/office/drawing/2014/main" id="{38F85239-F67E-4690-A7E1-BD84D7D66F67}"/>
              </a:ext>
            </a:extLst>
          </p:cNvPr>
          <p:cNvSpPr>
            <a:spLocks noGrp="1"/>
          </p:cNvSpPr>
          <p:nvPr>
            <p:ph type="body" idx="24"/>
          </p:nvPr>
        </p:nvSpPr>
        <p:spPr>
          <a:xfrm>
            <a:off x="6205032" y="5713120"/>
            <a:ext cx="4372723" cy="589386"/>
          </a:xfrm>
        </p:spPr>
        <p:txBody>
          <a:bodyPr>
            <a:noAutofit/>
          </a:bodyPr>
          <a:lstStyle/>
          <a:p>
            <a:r>
              <a:rPr lang="en-US" sz="2000" dirty="0">
                <a:solidFill>
                  <a:schemeClr val="tx1">
                    <a:lumMod val="50000"/>
                  </a:schemeClr>
                </a:solidFill>
                <a:cs typeface="Times New Roman"/>
              </a:rPr>
              <a:t>History and introduction to TomCat. </a:t>
            </a:r>
          </a:p>
          <a:p>
            <a:r>
              <a:rPr lang="en-US" sz="2000" dirty="0">
                <a:solidFill>
                  <a:schemeClr val="tx1">
                    <a:lumMod val="50000"/>
                  </a:schemeClr>
                </a:solidFill>
                <a:cs typeface="Times New Roman"/>
              </a:rPr>
              <a:t>Versions  of TomCat.</a:t>
            </a: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6</a:t>
            </a:fld>
            <a:endParaRPr lang="en-US"/>
          </a:p>
        </p:txBody>
      </p:sp>
      <p:pic>
        <p:nvPicPr>
          <p:cNvPr id="23"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243641" y="398270"/>
            <a:ext cx="731520" cy="731520"/>
          </a:xfrm>
        </p:spPr>
      </p:pic>
      <p:pic>
        <p:nvPicPr>
          <p:cNvPr id="25"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253690" y="5106143"/>
            <a:ext cx="731520" cy="731520"/>
          </a:xfrm>
        </p:spPr>
      </p:pic>
      <p:pic>
        <p:nvPicPr>
          <p:cNvPr id="35"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a:fillRect/>
          </a:stretch>
        </p:blipFill>
        <p:spPr>
          <a:xfrm>
            <a:off x="5253690" y="2105417"/>
            <a:ext cx="731520" cy="731520"/>
          </a:xfrm>
        </p:spPr>
      </p:pic>
      <p:sp>
        <p:nvSpPr>
          <p:cNvPr id="37" name="Text Placeholder 30">
            <a:extLst>
              <a:ext uri="{FF2B5EF4-FFF2-40B4-BE49-F238E27FC236}">
                <a16:creationId xmlns:a16="http://schemas.microsoft.com/office/drawing/2014/main" id="{EB2B0B62-81FA-4A47-82F8-3D22126720F2}"/>
              </a:ext>
            </a:extLst>
          </p:cNvPr>
          <p:cNvSpPr>
            <a:spLocks noGrp="1"/>
          </p:cNvSpPr>
          <p:nvPr>
            <p:ph type="body" idx="26"/>
          </p:nvPr>
        </p:nvSpPr>
        <p:spPr>
          <a:xfrm>
            <a:off x="6103007" y="2652172"/>
            <a:ext cx="4921812" cy="1187017"/>
          </a:xfrm>
        </p:spPr>
        <p:txBody>
          <a:bodyPr>
            <a:noAutofit/>
          </a:bodyPr>
          <a:lstStyle/>
          <a:p>
            <a:r>
              <a:rPr lang="en-US" sz="2000" dirty="0">
                <a:ea typeface="+mn-lt"/>
                <a:cs typeface="+mn-lt"/>
              </a:rPr>
              <a:t>I</a:t>
            </a:r>
            <a:r>
              <a:rPr lang="en-US" sz="2000" dirty="0">
                <a:solidFill>
                  <a:schemeClr val="tx1">
                    <a:lumMod val="50000"/>
                  </a:schemeClr>
                </a:solidFill>
                <a:ea typeface="+mn-lt"/>
                <a:cs typeface="+mn-lt"/>
              </a:rPr>
              <a:t>ntroduction, Spring framework, Environmental setup in eclipse Mars, Architecture, Containers, Configurations, Annotations, Components of Spring Application.</a:t>
            </a:r>
            <a:endParaRPr lang="en-US" dirty="0">
              <a:solidFill>
                <a:schemeClr val="tx1">
                  <a:lumMod val="50000"/>
                </a:schemeClr>
              </a:solidFill>
              <a:cs typeface="Times New Roman"/>
            </a:endParaRPr>
          </a:p>
        </p:txBody>
      </p:sp>
      <p:sp>
        <p:nvSpPr>
          <p:cNvPr id="39"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6078458" y="4086536"/>
            <a:ext cx="4955429" cy="306689"/>
          </a:xfrm>
        </p:spPr>
        <p:txBody>
          <a:bodyPr>
            <a:noAutofit/>
          </a:bodyPr>
          <a:lstStyle/>
          <a:p>
            <a:r>
              <a:rPr lang="en-US" sz="2800" b="0" dirty="0">
                <a:latin typeface="Times New Roman"/>
                <a:cs typeface="Times New Roman"/>
              </a:rPr>
              <a:t>Agile Methodology</a:t>
            </a:r>
            <a:endParaRPr lang="en-US" sz="2800" b="0">
              <a:ea typeface="Tahoma"/>
              <a:cs typeface="Tahoma"/>
            </a:endParaRPr>
          </a:p>
        </p:txBody>
      </p:sp>
      <p:pic>
        <p:nvPicPr>
          <p:cNvPr id="47" name="Picture 46" descr="logo.png"/>
          <p:cNvPicPr>
            <a:picLocks noChangeAspect="1"/>
          </p:cNvPicPr>
          <p:nvPr/>
        </p:nvPicPr>
        <p:blipFill>
          <a:blip r:embed="rId4"/>
          <a:stretch>
            <a:fillRect/>
          </a:stretch>
        </p:blipFill>
        <p:spPr>
          <a:xfrm>
            <a:off x="10930270" y="0"/>
            <a:ext cx="1261730" cy="1148316"/>
          </a:xfrm>
          <a:prstGeom prst="rect">
            <a:avLst/>
          </a:prstGeom>
        </p:spPr>
      </p:pic>
      <p:sp>
        <p:nvSpPr>
          <p:cNvPr id="2" name="TextBox 1">
            <a:extLst>
              <a:ext uri="{FF2B5EF4-FFF2-40B4-BE49-F238E27FC236}">
                <a16:creationId xmlns:a16="http://schemas.microsoft.com/office/drawing/2014/main" id="{A116EDBC-9C0E-4CAD-B943-8ACFF3F59665}"/>
              </a:ext>
            </a:extLst>
          </p:cNvPr>
          <p:cNvSpPr txBox="1"/>
          <p:nvPr/>
        </p:nvSpPr>
        <p:spPr>
          <a:xfrm>
            <a:off x="5979458" y="1004047"/>
            <a:ext cx="481628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1">
                    <a:lumMod val="50000"/>
                  </a:schemeClr>
                </a:solidFill>
              </a:rPr>
              <a:t>Introduction, Environmental Setup, Architecture, Lifecycle, Container(Apache TomCat), Inbuilt services, API​.</a:t>
            </a:r>
            <a:endParaRPr lang="en-US" sz="2000" dirty="0">
              <a:solidFill>
                <a:schemeClr val="tx1">
                  <a:lumMod val="50000"/>
                </a:schemeClr>
              </a:solidFill>
              <a:cs typeface="Times New Roman"/>
            </a:endParaRPr>
          </a:p>
        </p:txBody>
      </p:sp>
      <p:sp>
        <p:nvSpPr>
          <p:cNvPr id="3" name="Text Placeholder 29">
            <a:extLst>
              <a:ext uri="{FF2B5EF4-FFF2-40B4-BE49-F238E27FC236}">
                <a16:creationId xmlns:a16="http://schemas.microsoft.com/office/drawing/2014/main" id="{E24F5E40-28E2-4C88-AB0D-3DAF6DA6F798}"/>
              </a:ext>
            </a:extLst>
          </p:cNvPr>
          <p:cNvSpPr txBox="1">
            <a:spLocks/>
          </p:cNvSpPr>
          <p:nvPr/>
        </p:nvSpPr>
        <p:spPr>
          <a:xfrm>
            <a:off x="6205032" y="5373492"/>
            <a:ext cx="4955429" cy="390580"/>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800" dirty="0">
              <a:latin typeface="Times New Roman"/>
              <a:cs typeface="Times New Roman"/>
            </a:endParaRPr>
          </a:p>
        </p:txBody>
      </p:sp>
      <p:sp>
        <p:nvSpPr>
          <p:cNvPr id="8" name="Text Placeholder 28">
            <a:extLst>
              <a:ext uri="{FF2B5EF4-FFF2-40B4-BE49-F238E27FC236}">
                <a16:creationId xmlns:a16="http://schemas.microsoft.com/office/drawing/2014/main" id="{900759F6-5A35-487E-8769-B92E2FB9885E}"/>
              </a:ext>
            </a:extLst>
          </p:cNvPr>
          <p:cNvSpPr txBox="1">
            <a:spLocks/>
          </p:cNvSpPr>
          <p:nvPr/>
        </p:nvSpPr>
        <p:spPr>
          <a:xfrm>
            <a:off x="6054886" y="5714418"/>
            <a:ext cx="4865783" cy="880738"/>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cs typeface="Times New Roman"/>
            </a:endParaRPr>
          </a:p>
        </p:txBody>
      </p:sp>
    </p:spTree>
    <p:extLst>
      <p:ext uri="{BB962C8B-B14F-4D97-AF65-F5344CB8AC3E}">
        <p14:creationId xmlns:p14="http://schemas.microsoft.com/office/powerpoint/2010/main" val="3383708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a:xfrm>
            <a:off x="793377" y="2231912"/>
            <a:ext cx="4422014" cy="1325563"/>
          </a:xfrm>
        </p:spPr>
        <p:txBody>
          <a:bodyPr/>
          <a:lstStyle/>
          <a:p>
            <a:r>
              <a:rPr lang="en-US" sz="4000" dirty="0">
                <a:latin typeface="Times New Roman"/>
                <a:cs typeface="Times New Roman"/>
              </a:rPr>
              <a:t>Overview</a:t>
            </a:r>
            <a:br>
              <a:rPr lang="en-US" dirty="0">
                <a:latin typeface="Times New Roman"/>
                <a:cs typeface="Times New Roman"/>
              </a:rPr>
            </a:br>
            <a:endParaRPr lang="en-US">
              <a:latin typeface="Times New Roman"/>
              <a:cs typeface="Times New Roman"/>
            </a:endParaRPr>
          </a:p>
        </p:txBody>
      </p:sp>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6092374" y="1687814"/>
            <a:ext cx="4955429" cy="539496"/>
          </a:xfrm>
        </p:spPr>
        <p:txBody>
          <a:bodyPr>
            <a:normAutofit/>
          </a:bodyPr>
          <a:lstStyle/>
          <a:p>
            <a:r>
              <a:rPr lang="en-US" sz="2800" b="0" dirty="0">
                <a:latin typeface="+mn-lt"/>
                <a:ea typeface="+mj-lt"/>
                <a:cs typeface="+mj-lt"/>
              </a:rPr>
              <a:t>Maven</a:t>
            </a:r>
            <a:endParaRPr lang="en-US" sz="2800" b="0">
              <a:latin typeface="+mn-lt"/>
              <a:cs typeface="Times New Roman"/>
            </a:endParaRPr>
          </a:p>
        </p:txBody>
      </p:sp>
      <p:sp>
        <p:nvSpPr>
          <p:cNvPr id="6" name="Text Placeholder 5">
            <a:extLst>
              <a:ext uri="{FF2B5EF4-FFF2-40B4-BE49-F238E27FC236}">
                <a16:creationId xmlns:a16="http://schemas.microsoft.com/office/drawing/2014/main" id="{AB6641A0-4192-4E0C-BB0D-ECA53D186AF8}"/>
              </a:ext>
            </a:extLst>
          </p:cNvPr>
          <p:cNvSpPr>
            <a:spLocks noGrp="1"/>
          </p:cNvSpPr>
          <p:nvPr>
            <p:ph type="body" idx="13"/>
          </p:nvPr>
        </p:nvSpPr>
        <p:spPr>
          <a:xfrm>
            <a:off x="6159035" y="683127"/>
            <a:ext cx="4955429" cy="784478"/>
          </a:xfrm>
        </p:spPr>
        <p:txBody>
          <a:bodyPr>
            <a:noAutofit/>
          </a:bodyPr>
          <a:lstStyle/>
          <a:p>
            <a:endParaRPr lang="en-US" sz="1800">
              <a:cs typeface="Times New Roman"/>
            </a:endParaRPr>
          </a:p>
          <a:p>
            <a:endParaRPr lang="en-US" sz="1800">
              <a:cs typeface="Times New Roman"/>
            </a:endParaRPr>
          </a:p>
        </p:txBody>
      </p:sp>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6092374" y="3468954"/>
            <a:ext cx="4955429" cy="539496"/>
          </a:xfrm>
        </p:spPr>
        <p:txBody>
          <a:bodyPr>
            <a:normAutofit/>
          </a:bodyPr>
          <a:lstStyle/>
          <a:p>
            <a:r>
              <a:rPr lang="en-US" sz="2800" b="0" dirty="0">
                <a:latin typeface="+mn-lt"/>
                <a:ea typeface="+mj-lt"/>
                <a:cs typeface="+mj-lt"/>
              </a:rPr>
              <a:t>Jenkins</a:t>
            </a:r>
            <a:endParaRPr lang="en-US" sz="2800" b="0" dirty="0">
              <a:latin typeface="+mn-lt"/>
            </a:endParaRP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7</a:t>
            </a:fld>
            <a:endParaRPr lang="en-US"/>
          </a:p>
        </p:txBody>
      </p:sp>
      <p:pic>
        <p:nvPicPr>
          <p:cNvPr id="23"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12" r="6912"/>
          <a:stretch>
            <a:fillRect/>
          </a:stretch>
        </p:blipFill>
        <p:spPr>
          <a:xfrm>
            <a:off x="5294752" y="206691"/>
            <a:ext cx="731520" cy="731520"/>
          </a:xfrm>
        </p:spPr>
      </p:pic>
      <p:pic>
        <p:nvPicPr>
          <p:cNvPr id="35"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a:fillRect/>
          </a:stretch>
        </p:blipFill>
        <p:spPr>
          <a:xfrm>
            <a:off x="5259679" y="1851285"/>
            <a:ext cx="731520" cy="731520"/>
          </a:xfrm>
        </p:spPr>
      </p:pic>
      <p:sp>
        <p:nvSpPr>
          <p:cNvPr id="37" name="Text Placeholder 30">
            <a:extLst>
              <a:ext uri="{FF2B5EF4-FFF2-40B4-BE49-F238E27FC236}">
                <a16:creationId xmlns:a16="http://schemas.microsoft.com/office/drawing/2014/main" id="{EB2B0B62-81FA-4A47-82F8-3D22126720F2}"/>
              </a:ext>
            </a:extLst>
          </p:cNvPr>
          <p:cNvSpPr>
            <a:spLocks noGrp="1"/>
          </p:cNvSpPr>
          <p:nvPr>
            <p:ph type="body" idx="26"/>
          </p:nvPr>
        </p:nvSpPr>
        <p:spPr>
          <a:xfrm>
            <a:off x="6092374" y="4162949"/>
            <a:ext cx="4641665" cy="772400"/>
          </a:xfrm>
        </p:spPr>
        <p:txBody>
          <a:bodyPr>
            <a:noAutofit/>
          </a:bodyPr>
          <a:lstStyle/>
          <a:p>
            <a:r>
              <a:rPr lang="en-US" sz="2000" dirty="0">
                <a:solidFill>
                  <a:schemeClr val="tx1">
                    <a:lumMod val="50000"/>
                  </a:schemeClr>
                </a:solidFill>
                <a:ea typeface="+mn-lt"/>
                <a:cs typeface="+mn-lt"/>
              </a:rPr>
              <a:t>Introduction to Jenkins. Life cycles and phases of Devops.</a:t>
            </a:r>
          </a:p>
          <a:p>
            <a:endParaRPr lang="en-US" sz="2000" dirty="0">
              <a:solidFill>
                <a:schemeClr val="tx1">
                  <a:lumMod val="50000"/>
                </a:schemeClr>
              </a:solidFill>
              <a:cs typeface="Times New Roman"/>
            </a:endParaRPr>
          </a:p>
        </p:txBody>
      </p:sp>
      <p:pic>
        <p:nvPicPr>
          <p:cNvPr id="47" name="Picture 46" descr="logo.png"/>
          <p:cNvPicPr>
            <a:picLocks noChangeAspect="1"/>
          </p:cNvPicPr>
          <p:nvPr/>
        </p:nvPicPr>
        <p:blipFill>
          <a:blip r:embed="rId4"/>
          <a:stretch>
            <a:fillRect/>
          </a:stretch>
        </p:blipFill>
        <p:spPr>
          <a:xfrm>
            <a:off x="10930270" y="0"/>
            <a:ext cx="1261730" cy="1148316"/>
          </a:xfrm>
          <a:prstGeom prst="rect">
            <a:avLst/>
          </a:prstGeom>
        </p:spPr>
      </p:pic>
      <p:sp>
        <p:nvSpPr>
          <p:cNvPr id="2" name="TextBox 1">
            <a:extLst>
              <a:ext uri="{FF2B5EF4-FFF2-40B4-BE49-F238E27FC236}">
                <a16:creationId xmlns:a16="http://schemas.microsoft.com/office/drawing/2014/main" id="{A116EDBC-9C0E-4CAD-B943-8ACFF3F59665}"/>
              </a:ext>
            </a:extLst>
          </p:cNvPr>
          <p:cNvSpPr txBox="1"/>
          <p:nvPr/>
        </p:nvSpPr>
        <p:spPr>
          <a:xfrm>
            <a:off x="6035488" y="2303929"/>
            <a:ext cx="481628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1">
                    <a:lumMod val="50000"/>
                  </a:schemeClr>
                </a:solidFill>
              </a:rPr>
              <a:t>Introduction to Maven. Life cycle and phases of Maven. Maven commands. Maven Plugins and Goals</a:t>
            </a:r>
            <a:endParaRPr lang="en-US" sz="2000" dirty="0">
              <a:solidFill>
                <a:schemeClr val="tx1">
                  <a:lumMod val="50000"/>
                </a:schemeClr>
              </a:solidFill>
              <a:cs typeface="Times New Roman"/>
            </a:endParaRPr>
          </a:p>
        </p:txBody>
      </p:sp>
      <p:pic>
        <p:nvPicPr>
          <p:cNvPr id="3" name="Picture Placeholder 37" descr="Calendar icon">
            <a:extLst>
              <a:ext uri="{FF2B5EF4-FFF2-40B4-BE49-F238E27FC236}">
                <a16:creationId xmlns:a16="http://schemas.microsoft.com/office/drawing/2014/main" id="{524E861F-7271-4178-B169-96BFAE6177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18" r="6818"/>
          <a:stretch>
            <a:fillRect/>
          </a:stretch>
        </p:blipFill>
        <p:spPr>
          <a:xfrm>
            <a:off x="5259679" y="3680580"/>
            <a:ext cx="731520" cy="731520"/>
          </a:xfrm>
          <a:prstGeom prst="rect">
            <a:avLst/>
          </a:prstGeom>
        </p:spPr>
      </p:pic>
      <p:sp>
        <p:nvSpPr>
          <p:cNvPr id="8" name="Text Placeholder 29">
            <a:extLst>
              <a:ext uri="{FF2B5EF4-FFF2-40B4-BE49-F238E27FC236}">
                <a16:creationId xmlns:a16="http://schemas.microsoft.com/office/drawing/2014/main" id="{0AA1C63B-E6A1-4D9E-BAB2-60D508E1A7C0}"/>
              </a:ext>
            </a:extLst>
          </p:cNvPr>
          <p:cNvSpPr txBox="1">
            <a:spLocks/>
          </p:cNvSpPr>
          <p:nvPr/>
        </p:nvSpPr>
        <p:spPr>
          <a:xfrm>
            <a:off x="5936090" y="3591757"/>
            <a:ext cx="4955429" cy="390580"/>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800" dirty="0">
              <a:latin typeface="Times New Roman"/>
              <a:cs typeface="Times New Roman"/>
            </a:endParaRPr>
          </a:p>
        </p:txBody>
      </p:sp>
      <p:sp>
        <p:nvSpPr>
          <p:cNvPr id="9" name="TextBox 8">
            <a:extLst>
              <a:ext uri="{FF2B5EF4-FFF2-40B4-BE49-F238E27FC236}">
                <a16:creationId xmlns:a16="http://schemas.microsoft.com/office/drawing/2014/main" id="{C4A037B5-8B3E-4E05-8799-28D0F5769498}"/>
              </a:ext>
            </a:extLst>
          </p:cNvPr>
          <p:cNvSpPr txBox="1"/>
          <p:nvPr/>
        </p:nvSpPr>
        <p:spPr>
          <a:xfrm>
            <a:off x="5990664" y="32048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Times New Roman"/>
              </a:rPr>
              <a:t>GitHub</a:t>
            </a:r>
            <a:endParaRPr lang="en-US" sz="2800">
              <a:cs typeface="Times New Roman"/>
            </a:endParaRPr>
          </a:p>
        </p:txBody>
      </p:sp>
      <p:sp>
        <p:nvSpPr>
          <p:cNvPr id="10" name="TextBox 9">
            <a:extLst>
              <a:ext uri="{FF2B5EF4-FFF2-40B4-BE49-F238E27FC236}">
                <a16:creationId xmlns:a16="http://schemas.microsoft.com/office/drawing/2014/main" id="{78C14541-41AF-4101-BDF7-4FAA890D5692}"/>
              </a:ext>
            </a:extLst>
          </p:cNvPr>
          <p:cNvSpPr txBox="1"/>
          <p:nvPr/>
        </p:nvSpPr>
        <p:spPr>
          <a:xfrm>
            <a:off x="6035488" y="824753"/>
            <a:ext cx="48499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1">
                    <a:lumMod val="50000"/>
                  </a:schemeClr>
                </a:solidFill>
              </a:rPr>
              <a:t>Introduction to GitHub. Account creation and the push and pull of the code in the GitHub.​</a:t>
            </a:r>
            <a:endParaRPr lang="en-US" sz="2000" dirty="0">
              <a:solidFill>
                <a:schemeClr val="tx1">
                  <a:lumMod val="50000"/>
                </a:schemeClr>
              </a:solidFill>
              <a:cs typeface="Times New Roman"/>
            </a:endParaRPr>
          </a:p>
        </p:txBody>
      </p:sp>
    </p:spTree>
    <p:extLst>
      <p:ext uri="{BB962C8B-B14F-4D97-AF65-F5344CB8AC3E}">
        <p14:creationId xmlns:p14="http://schemas.microsoft.com/office/powerpoint/2010/main" val="4124797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BB3731-526F-4638-85F8-715D717FFC12}" type="slidenum">
              <a:rPr lang="en-US" noProof="0" smtClean="0"/>
              <a:pPr/>
              <a:t>8</a:t>
            </a:fld>
            <a:endParaRPr lang="en-US" noProof="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110" y="716947"/>
            <a:ext cx="4326340" cy="5110647"/>
          </a:xfrm>
          <a:prstGeom prst="rect">
            <a:avLst/>
          </a:prstGeom>
        </p:spPr>
      </p:pic>
      <p:sp>
        <p:nvSpPr>
          <p:cNvPr id="6" name="Rectangle 5"/>
          <p:cNvSpPr/>
          <p:nvPr/>
        </p:nvSpPr>
        <p:spPr>
          <a:xfrm>
            <a:off x="302358" y="523069"/>
            <a:ext cx="6437194" cy="5824671"/>
          </a:xfrm>
          <a:prstGeom prst="rect">
            <a:avLst/>
          </a:prstGeom>
        </p:spPr>
        <p:txBody>
          <a:bodyPr wrap="square" anchor="t">
            <a:spAutoFit/>
          </a:bodyPr>
          <a:lstStyle/>
          <a:p>
            <a:pPr>
              <a:spcAft>
                <a:spcPts val="1500"/>
              </a:spcAft>
            </a:pPr>
            <a:r>
              <a:rPr lang="en-US" sz="4000" b="1" noProof="1">
                <a:cs typeface="Calibri" panose="020F0502020204030204"/>
              </a:rPr>
              <a:t>AGENDA</a:t>
            </a:r>
          </a:p>
          <a:p>
            <a:pPr>
              <a:spcAft>
                <a:spcPts val="1500"/>
              </a:spcAft>
            </a:pPr>
            <a:endParaRPr lang="en-US" sz="2800" b="1" noProof="1">
              <a:solidFill>
                <a:srgbClr val="32A1A6"/>
              </a:solidFill>
              <a:cs typeface="Calibri" panose="020F0502020204030204"/>
            </a:endParaRPr>
          </a:p>
          <a:p>
            <a:pPr marL="285750" indent="-285750">
              <a:spcBef>
                <a:spcPts val="0"/>
              </a:spcBef>
              <a:spcAft>
                <a:spcPts val="1500"/>
              </a:spcAft>
              <a:buFont typeface="Wingdings" panose="020F0502020204030204" pitchFamily="34" charset="0"/>
              <a:buChar char="Ø"/>
            </a:pPr>
            <a:r>
              <a:rPr lang="en-US" sz="2400" b="1" noProof="1">
                <a:solidFill>
                  <a:schemeClr val="tx1">
                    <a:lumMod val="50000"/>
                  </a:schemeClr>
                </a:solidFill>
                <a:cs typeface="Calibri" panose="020F0502020204030204"/>
              </a:rPr>
              <a:t>Our Journey</a:t>
            </a:r>
            <a:endParaRPr lang="en-US" dirty="0">
              <a:solidFill>
                <a:schemeClr val="tx1">
                  <a:lumMod val="50000"/>
                </a:schemeClr>
              </a:solidFill>
              <a:cs typeface="Times New Roman"/>
            </a:endParaRPr>
          </a:p>
          <a:p>
            <a:pPr marL="285750" indent="-285750">
              <a:spcBef>
                <a:spcPts val="0"/>
              </a:spcBef>
              <a:spcAft>
                <a:spcPts val="1500"/>
              </a:spcAft>
              <a:buFont typeface="Wingdings" panose="020F0502020204030204" pitchFamily="34" charset="0"/>
              <a:buChar char="Ø"/>
            </a:pPr>
            <a:r>
              <a:rPr lang="en-US" sz="2400" b="1" noProof="1">
                <a:solidFill>
                  <a:schemeClr val="tx1">
                    <a:lumMod val="50000"/>
                  </a:schemeClr>
                </a:solidFill>
                <a:cs typeface="Calibri" panose="020F0502020204030204"/>
              </a:rPr>
              <a:t>Our Team</a:t>
            </a:r>
          </a:p>
          <a:p>
            <a:pPr marL="285750" indent="-285750">
              <a:spcBef>
                <a:spcPts val="0"/>
              </a:spcBef>
              <a:spcAft>
                <a:spcPts val="1500"/>
              </a:spcAft>
              <a:buFont typeface="Wingdings" panose="020F0502020204030204" pitchFamily="34" charset="0"/>
              <a:buChar char="Ø"/>
            </a:pPr>
            <a:r>
              <a:rPr lang="en-US" sz="2400" b="1" noProof="1">
                <a:solidFill>
                  <a:schemeClr val="tx1">
                    <a:lumMod val="50000"/>
                  </a:schemeClr>
                </a:solidFill>
                <a:cs typeface="Calibri" panose="020F0502020204030204"/>
              </a:rPr>
              <a:t>Project Goals</a:t>
            </a:r>
          </a:p>
          <a:p>
            <a:pPr marL="285750" indent="-285750">
              <a:spcBef>
                <a:spcPts val="0"/>
              </a:spcBef>
              <a:spcAft>
                <a:spcPts val="1500"/>
              </a:spcAft>
              <a:buFont typeface="Wingdings" panose="020F0502020204030204" pitchFamily="34" charset="0"/>
              <a:buChar char="Ø"/>
            </a:pPr>
            <a:r>
              <a:rPr lang="en-US" sz="2400" b="1" noProof="1">
                <a:solidFill>
                  <a:schemeClr val="tx1">
                    <a:lumMod val="50000"/>
                  </a:schemeClr>
                </a:solidFill>
                <a:cs typeface="Calibri" panose="020F0502020204030204"/>
              </a:rPr>
              <a:t>Tech Stack</a:t>
            </a:r>
          </a:p>
          <a:p>
            <a:pPr marL="285750" indent="-285750">
              <a:spcBef>
                <a:spcPts val="0"/>
              </a:spcBef>
              <a:spcAft>
                <a:spcPts val="1500"/>
              </a:spcAft>
              <a:buFont typeface="Wingdings" panose="020F0502020204030204" pitchFamily="34" charset="0"/>
              <a:buChar char="Ø"/>
            </a:pPr>
            <a:r>
              <a:rPr lang="en-US" sz="2400" b="1" noProof="1">
                <a:solidFill>
                  <a:schemeClr val="tx1">
                    <a:lumMod val="50000"/>
                  </a:schemeClr>
                </a:solidFill>
                <a:cs typeface="Calibri" panose="020F0502020204030204"/>
              </a:rPr>
              <a:t>Development</a:t>
            </a:r>
          </a:p>
          <a:p>
            <a:pPr marL="285750" indent="-285750">
              <a:spcBef>
                <a:spcPts val="0"/>
              </a:spcBef>
              <a:spcAft>
                <a:spcPts val="1500"/>
              </a:spcAft>
              <a:buFont typeface="Wingdings" panose="020F0502020204030204" pitchFamily="34" charset="0"/>
              <a:buChar char="Ø"/>
            </a:pPr>
            <a:r>
              <a:rPr lang="en-US" sz="2400" b="1" noProof="1">
                <a:solidFill>
                  <a:schemeClr val="tx1">
                    <a:lumMod val="50000"/>
                  </a:schemeClr>
                </a:solidFill>
                <a:cs typeface="Calibri" panose="020F0502020204030204"/>
              </a:rPr>
              <a:t>Challenges and Learnings</a:t>
            </a:r>
          </a:p>
          <a:p>
            <a:pPr marL="285750" indent="-285750">
              <a:spcBef>
                <a:spcPts val="0"/>
              </a:spcBef>
              <a:spcAft>
                <a:spcPts val="1500"/>
              </a:spcAft>
              <a:buFont typeface="Wingdings" panose="020F0502020204030204" pitchFamily="34" charset="0"/>
              <a:buChar char="Ø"/>
            </a:pPr>
            <a:r>
              <a:rPr lang="en-US" sz="2400" b="1" noProof="1">
                <a:solidFill>
                  <a:schemeClr val="tx1">
                    <a:lumMod val="50000"/>
                  </a:schemeClr>
                </a:solidFill>
                <a:cs typeface="Calibri" panose="020F0502020204030204"/>
              </a:rPr>
              <a:t>Demo</a:t>
            </a:r>
          </a:p>
          <a:p>
            <a:pPr marL="285750" indent="-285750">
              <a:spcBef>
                <a:spcPts val="0"/>
              </a:spcBef>
              <a:spcAft>
                <a:spcPts val="1500"/>
              </a:spcAft>
              <a:buFont typeface="Wingdings" panose="020F0502020204030204" pitchFamily="34" charset="0"/>
              <a:buChar char="Ø"/>
            </a:pPr>
            <a:r>
              <a:rPr lang="en-US" sz="2400" b="1" noProof="1">
                <a:solidFill>
                  <a:schemeClr val="tx1">
                    <a:lumMod val="50000"/>
                  </a:schemeClr>
                </a:solidFill>
                <a:cs typeface="Calibri" panose="020F0502020204030204"/>
              </a:rPr>
              <a:t>Q &amp; A</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100" y="0"/>
            <a:ext cx="1055427" cy="1055427"/>
          </a:xfrm>
          <a:prstGeom prst="rect">
            <a:avLst/>
          </a:prstGeom>
        </p:spPr>
      </p:pic>
    </p:spTree>
    <p:extLst>
      <p:ext uri="{BB962C8B-B14F-4D97-AF65-F5344CB8AC3E}">
        <p14:creationId xmlns:p14="http://schemas.microsoft.com/office/powerpoint/2010/main" val="820423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2025659" y="1873310"/>
            <a:ext cx="5550195" cy="1180214"/>
          </a:xfrm>
        </p:spPr>
        <p:txBody>
          <a:bodyPr vert="horz" lIns="0" tIns="0" rIns="0" bIns="0" rtlCol="0" anchor="b" anchorCtr="0">
            <a:noAutofit/>
          </a:bodyPr>
          <a:lstStyle/>
          <a:p>
            <a:pPr algn="r">
              <a:lnSpc>
                <a:spcPct val="100000"/>
              </a:lnSpc>
              <a:spcBef>
                <a:spcPts val="0"/>
              </a:spcBef>
            </a:pPr>
            <a:r>
              <a:rPr lang="en-US" sz="4000">
                <a:latin typeface="Times New Roman"/>
                <a:ea typeface="+mj-lt"/>
                <a:cs typeface="+mj-lt"/>
              </a:rPr>
              <a:t>Our Journey</a:t>
            </a:r>
          </a:p>
          <a:p>
            <a:endParaRPr lang="en-US" sz="4000" dirty="0">
              <a:latin typeface="Times New Roman"/>
              <a:cs typeface="Times New Roman"/>
            </a:endParaRPr>
          </a:p>
        </p:txBody>
      </p:sp>
      <p:sp>
        <p:nvSpPr>
          <p:cNvPr id="5" name="Text Placeholder 4">
            <a:extLst>
              <a:ext uri="{FF2B5EF4-FFF2-40B4-BE49-F238E27FC236}">
                <a16:creationId xmlns:a16="http://schemas.microsoft.com/office/drawing/2014/main" id="{EC97DD1C-57E2-49D8-8EA1-532034C757C8}"/>
              </a:ext>
            </a:extLst>
          </p:cNvPr>
          <p:cNvSpPr>
            <a:spLocks noGrp="1"/>
          </p:cNvSpPr>
          <p:nvPr>
            <p:ph type="body" idx="1"/>
          </p:nvPr>
        </p:nvSpPr>
        <p:spPr>
          <a:xfrm>
            <a:off x="680484" y="3115339"/>
            <a:ext cx="5167424" cy="2052083"/>
          </a:xfrm>
        </p:spPr>
        <p:txBody>
          <a:bodyPr>
            <a:noAutofit/>
          </a:bodyPr>
          <a:lstStyle/>
          <a:p>
            <a:endParaRPr lang="en-US" sz="2000" b="0" i="0">
              <a:latin typeface="Calibri"/>
              <a:cs typeface="Calibri"/>
            </a:endParaRPr>
          </a:p>
          <a:p>
            <a:endParaRPr lang="en-US" sz="2000" i="0"/>
          </a:p>
          <a:p>
            <a:endParaRPr lang="en-US" sz="2000" i="0"/>
          </a:p>
          <a:p>
            <a:endParaRPr lang="en-US" sz="2000"/>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9</a:t>
            </a:fld>
            <a:endParaRPr lang="en-US"/>
          </a:p>
        </p:txBody>
      </p:sp>
      <p:pic>
        <p:nvPicPr>
          <p:cNvPr id="9" name="Picture Placeholder 8" descr="A close up of a device&#10;&#10;Description generated with high confidence"/>
          <p:cNvPicPr>
            <a:picLocks noGrp="1" noChangeAspect="1"/>
          </p:cNvPicPr>
          <p:nvPr>
            <p:ph type="pic" sz="quarter" idx="17"/>
          </p:nvPr>
        </p:nvPicPr>
        <p:blipFill>
          <a:blip r:embed="rId2"/>
          <a:srcRect/>
          <a:stretch>
            <a:fillRect/>
          </a:stretch>
        </p:blipFill>
        <p:spPr>
          <a:xfrm>
            <a:off x="5923194" y="2138287"/>
            <a:ext cx="5724148" cy="4069253"/>
          </a:xfrm>
        </p:spPr>
      </p:pic>
      <p:pic>
        <p:nvPicPr>
          <p:cNvPr id="13" name="Picture 12" descr="logo.png"/>
          <p:cNvPicPr>
            <a:picLocks noChangeAspect="1"/>
          </p:cNvPicPr>
          <p:nvPr/>
        </p:nvPicPr>
        <p:blipFill>
          <a:blip r:embed="rId3"/>
          <a:stretch>
            <a:fillRect/>
          </a:stretch>
        </p:blipFill>
        <p:spPr>
          <a:xfrm>
            <a:off x="10930270" y="0"/>
            <a:ext cx="1261730" cy="1148316"/>
          </a:xfrm>
          <a:prstGeom prst="rect">
            <a:avLst/>
          </a:prstGeom>
        </p:spPr>
      </p:pic>
      <p:pic>
        <p:nvPicPr>
          <p:cNvPr id="3" name="Picture 5" descr="A picture containing bird&#10;&#10;Description generated with very high confidence">
            <a:extLst>
              <a:ext uri="{FF2B5EF4-FFF2-40B4-BE49-F238E27FC236}">
                <a16:creationId xmlns:a16="http://schemas.microsoft.com/office/drawing/2014/main" id="{11044C8A-5B6A-4648-8174-46833B514804}"/>
              </a:ext>
            </a:extLst>
          </p:cNvPr>
          <p:cNvPicPr>
            <a:picLocks noChangeAspect="1"/>
          </p:cNvPicPr>
          <p:nvPr/>
        </p:nvPicPr>
        <p:blipFill>
          <a:blip r:embed="rId4"/>
          <a:stretch>
            <a:fillRect/>
          </a:stretch>
        </p:blipFill>
        <p:spPr>
          <a:xfrm>
            <a:off x="1160930" y="3049885"/>
            <a:ext cx="3415552" cy="3526082"/>
          </a:xfrm>
          <a:prstGeom prst="rect">
            <a:avLst/>
          </a:prstGeom>
        </p:spPr>
      </p:pic>
    </p:spTree>
    <p:extLst>
      <p:ext uri="{BB962C8B-B14F-4D97-AF65-F5344CB8AC3E}">
        <p14:creationId xmlns:p14="http://schemas.microsoft.com/office/powerpoint/2010/main" val="4285966117"/>
      </p:ext>
    </p:extLst>
  </p:cSld>
  <p:clrMapOvr>
    <a:masterClrMapping/>
  </p:clrMapOvr>
</p:sld>
</file>

<file path=ppt/theme/theme1.xml><?xml version="1.0" encoding="utf-8"?>
<a:theme xmlns:a="http://schemas.openxmlformats.org/drawingml/2006/main" name="tf78270744">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tf78270744</Template>
  <TotalTime>0</TotalTime>
  <Words>551</Words>
  <Application>Microsoft Office PowerPoint</Application>
  <PresentationFormat>Widescreen</PresentationFormat>
  <Paragraphs>181</Paragraphs>
  <Slides>25</Slides>
  <Notes>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tf78270744</vt:lpstr>
      <vt:lpstr>ABC Bank</vt:lpstr>
      <vt:lpstr>The Ask- Where we Started</vt:lpstr>
      <vt:lpstr>Framework for 8 Weeks </vt:lpstr>
      <vt:lpstr>Objective of the Training </vt:lpstr>
      <vt:lpstr>Overview </vt:lpstr>
      <vt:lpstr>Overview </vt:lpstr>
      <vt:lpstr>Overview </vt:lpstr>
      <vt:lpstr>PowerPoint Presentation</vt:lpstr>
      <vt:lpstr>Our Journey </vt:lpstr>
      <vt:lpstr>Our Team  </vt:lpstr>
      <vt:lpstr>Trainers</vt:lpstr>
      <vt:lpstr>Team Simba</vt:lpstr>
      <vt:lpstr> </vt:lpstr>
      <vt:lpstr>Objective</vt:lpstr>
      <vt:lpstr>Problem Definition</vt:lpstr>
      <vt:lpstr>Overview of Bank Management Application</vt:lpstr>
      <vt:lpstr>Scope and Conclusion</vt:lpstr>
      <vt:lpstr>Tech Stack </vt:lpstr>
      <vt:lpstr>PowerPoint Presentation</vt:lpstr>
      <vt:lpstr>Development </vt:lpstr>
      <vt:lpstr>PowerPoint Presentation</vt:lpstr>
      <vt:lpstr>Challenges and Learnings  </vt:lpstr>
      <vt:lpstr>Demo  </vt:lpstr>
      <vt:lpstr>Q &amp; A</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970</cp:revision>
  <dcterms:created xsi:type="dcterms:W3CDTF">2019-11-28T15:49:41Z</dcterms:created>
  <dcterms:modified xsi:type="dcterms:W3CDTF">2019-12-10T06:10:47Z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